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66" r:id="rId7"/>
    <p:sldId id="267" r:id="rId8"/>
    <p:sldId id="268" r:id="rId9"/>
    <p:sldId id="275" r:id="rId10"/>
    <p:sldId id="269" r:id="rId11"/>
    <p:sldId id="270" r:id="rId12"/>
    <p:sldId id="271" r:id="rId13"/>
    <p:sldId id="272" r:id="rId14"/>
    <p:sldId id="274" r:id="rId15"/>
    <p:sldId id="273" r:id="rId16"/>
    <p:sldId id="279" r:id="rId17"/>
    <p:sldId id="276" r:id="rId18"/>
    <p:sldId id="281" r:id="rId19"/>
    <p:sldId id="280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F316D-CA98-4BE2-B5EC-C68B49153E1D}" v="113" dt="2020-04-25T13:22:28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5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ttinun Gunnim" userId="2c717a5a9a607a4d" providerId="LiveId" clId="{750DAEB2-ACB5-4912-ABC6-BCB0FF2F5C0B}"/>
    <pc:docChg chg="undo redo custSel addSld delSld modSld">
      <pc:chgData name="Wuttinun Gunnim" userId="2c717a5a9a607a4d" providerId="LiveId" clId="{750DAEB2-ACB5-4912-ABC6-BCB0FF2F5C0B}" dt="2020-04-23T17:08:18.747" v="1409" actId="20577"/>
      <pc:docMkLst>
        <pc:docMk/>
      </pc:docMkLst>
      <pc:sldChg chg="modSp mod">
        <pc:chgData name="Wuttinun Gunnim" userId="2c717a5a9a607a4d" providerId="LiveId" clId="{750DAEB2-ACB5-4912-ABC6-BCB0FF2F5C0B}" dt="2020-04-23T17:08:18.747" v="1409" actId="20577"/>
        <pc:sldMkLst>
          <pc:docMk/>
          <pc:sldMk cId="3367050188" sldId="256"/>
        </pc:sldMkLst>
        <pc:spChg chg="mod">
          <ac:chgData name="Wuttinun Gunnim" userId="2c717a5a9a607a4d" providerId="LiveId" clId="{750DAEB2-ACB5-4912-ABC6-BCB0FF2F5C0B}" dt="2020-04-23T17:08:18.747" v="140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50DAEB2-ACB5-4912-ABC6-BCB0FF2F5C0B}" dt="2020-04-23T16:09:49.360" v="1173" actId="20577"/>
        <pc:sldMkLst>
          <pc:docMk/>
          <pc:sldMk cId="3265408850" sldId="257"/>
        </pc:sldMkLst>
        <pc:spChg chg="mod">
          <ac:chgData name="Wuttinun Gunnim" userId="2c717a5a9a607a4d" providerId="LiveId" clId="{750DAEB2-ACB5-4912-ABC6-BCB0FF2F5C0B}" dt="2020-04-23T16:09:49.360" v="1173" actId="20577"/>
          <ac:spMkLst>
            <pc:docMk/>
            <pc:sldMk cId="3265408850" sldId="257"/>
            <ac:spMk id="2" creationId="{2FC12FE6-BBEA-40B0-9CC2-C78D1E4BE6D9}"/>
          </ac:spMkLst>
        </pc:spChg>
      </pc:sldChg>
      <pc:sldChg chg="modSp mod">
        <pc:chgData name="Wuttinun Gunnim" userId="2c717a5a9a607a4d" providerId="LiveId" clId="{750DAEB2-ACB5-4912-ABC6-BCB0FF2F5C0B}" dt="2020-04-23T15:13:30.057" v="36" actId="255"/>
        <pc:sldMkLst>
          <pc:docMk/>
          <pc:sldMk cId="3171369090" sldId="258"/>
        </pc:sldMkLst>
        <pc:spChg chg="mod">
          <ac:chgData name="Wuttinun Gunnim" userId="2c717a5a9a607a4d" providerId="LiveId" clId="{750DAEB2-ACB5-4912-ABC6-BCB0FF2F5C0B}" dt="2020-04-23T15:13:30.057" v="36" actId="255"/>
          <ac:spMkLst>
            <pc:docMk/>
            <pc:sldMk cId="3171369090" sldId="258"/>
            <ac:spMk id="2" creationId="{7083CF3D-92BD-4970-8E3E-DB539982DBD5}"/>
          </ac:spMkLst>
        </pc:spChg>
      </pc:sldChg>
      <pc:sldChg chg="del">
        <pc:chgData name="Wuttinun Gunnim" userId="2c717a5a9a607a4d" providerId="LiveId" clId="{750DAEB2-ACB5-4912-ABC6-BCB0FF2F5C0B}" dt="2020-04-23T16:09:30.154" v="1157" actId="47"/>
        <pc:sldMkLst>
          <pc:docMk/>
          <pc:sldMk cId="329332426" sldId="259"/>
        </pc:sldMkLst>
      </pc:sldChg>
      <pc:sldChg chg="addSp delSp modSp add del mod modTransition">
        <pc:chgData name="Wuttinun Gunnim" userId="2c717a5a9a607a4d" providerId="LiveId" clId="{750DAEB2-ACB5-4912-ABC6-BCB0FF2F5C0B}" dt="2020-04-23T16:59:42.819" v="1394" actId="13822"/>
        <pc:sldMkLst>
          <pc:docMk/>
          <pc:sldMk cId="1656572057" sldId="260"/>
        </pc:sldMkLst>
        <pc:spChg chg="add del mod">
          <ac:chgData name="Wuttinun Gunnim" userId="2c717a5a9a607a4d" providerId="LiveId" clId="{750DAEB2-ACB5-4912-ABC6-BCB0FF2F5C0B}" dt="2020-04-23T16:44:57.723" v="1177" actId="478"/>
          <ac:spMkLst>
            <pc:docMk/>
            <pc:sldMk cId="1656572057" sldId="260"/>
            <ac:spMk id="4" creationId="{BC438C3D-3100-4742-824B-584F52570799}"/>
          </ac:spMkLst>
        </pc:spChg>
        <pc:spChg chg="add mod">
          <ac:chgData name="Wuttinun Gunnim" userId="2c717a5a9a607a4d" providerId="LiveId" clId="{750DAEB2-ACB5-4912-ABC6-BCB0FF2F5C0B}" dt="2020-04-23T16:53:55.911" v="1340" actId="14100"/>
          <ac:spMkLst>
            <pc:docMk/>
            <pc:sldMk cId="1656572057" sldId="260"/>
            <ac:spMk id="8" creationId="{E2B6F67A-F193-4EFB-A4D2-A0259B26947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4" creationId="{7B631BB1-C701-425E-B979-D57ED348643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5" creationId="{3292F475-994D-4377-A016-F81990B82437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6" creationId="{52A50EC8-F65B-4E36-B686-00DADEE11A9E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21" creationId="{F1AEB717-E9EC-423F-8E26-635974E71445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23" creationId="{41C3DA5E-1891-4882-9B4F-C3030C86229B}"/>
          </ac:spMkLst>
        </pc:spChg>
        <pc:spChg chg="add mod topLvl">
          <ac:chgData name="Wuttinun Gunnim" userId="2c717a5a9a607a4d" providerId="LiveId" clId="{750DAEB2-ACB5-4912-ABC6-BCB0FF2F5C0B}" dt="2020-04-23T16:52:58.773" v="1306" actId="1076"/>
          <ac:spMkLst>
            <pc:docMk/>
            <pc:sldMk cId="1656572057" sldId="260"/>
            <ac:spMk id="28" creationId="{C049A64E-DDEA-4814-9225-784F5B58C76C}"/>
          </ac:spMkLst>
        </pc:spChg>
        <pc:spChg chg="add mod ord">
          <ac:chgData name="Wuttinun Gunnim" userId="2c717a5a9a607a4d" providerId="LiveId" clId="{750DAEB2-ACB5-4912-ABC6-BCB0FF2F5C0B}" dt="2020-04-23T16:54:00.115" v="1341" actId="14100"/>
          <ac:spMkLst>
            <pc:docMk/>
            <pc:sldMk cId="1656572057" sldId="260"/>
            <ac:spMk id="46" creationId="{21C535A0-7CF0-4D9D-802E-DCE1BF320293}"/>
          </ac:spMkLst>
        </pc:spChg>
        <pc:spChg chg="add mod ord">
          <ac:chgData name="Wuttinun Gunnim" userId="2c717a5a9a607a4d" providerId="LiveId" clId="{750DAEB2-ACB5-4912-ABC6-BCB0FF2F5C0B}" dt="2020-04-23T16:53:20.860" v="1326" actId="14100"/>
          <ac:spMkLst>
            <pc:docMk/>
            <pc:sldMk cId="1656572057" sldId="260"/>
            <ac:spMk id="49" creationId="{199D5EAE-4274-460F-91EA-562A890F7418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02" creationId="{9A178578-E4EE-4989-B29F-1FEC15456A9A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03" creationId="{73F94095-A591-4288-BC33-1DC0C76B68FC}"/>
          </ac:spMkLst>
        </pc:spChg>
        <pc:spChg chg="add mod topLvl">
          <ac:chgData name="Wuttinun Gunnim" userId="2c717a5a9a607a4d" providerId="LiveId" clId="{750DAEB2-ACB5-4912-ABC6-BCB0FF2F5C0B}" dt="2020-04-23T16:53:18.062" v="1325" actId="1035"/>
          <ac:spMkLst>
            <pc:docMk/>
            <pc:sldMk cId="1656572057" sldId="260"/>
            <ac:spMk id="104" creationId="{C02D75A9-32AE-4BB5-BB15-AC25F9C72D9C}"/>
          </ac:spMkLst>
        </pc:spChg>
        <pc:spChg chg="add del mod">
          <ac:chgData name="Wuttinun Gunnim" userId="2c717a5a9a607a4d" providerId="LiveId" clId="{750DAEB2-ACB5-4912-ABC6-BCB0FF2F5C0B}" dt="2020-04-23T15:59:16.483" v="816"/>
          <ac:spMkLst>
            <pc:docMk/>
            <pc:sldMk cId="1656572057" sldId="260"/>
            <ac:spMk id="120" creationId="{8DF89764-5C6D-4323-9CAA-DB823F1B62AC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1" creationId="{09483349-5E11-4ABA-AE16-C0048A915DAB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2" creationId="{A7301944-BC2B-43AF-933B-900BB98EBCE6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23" creationId="{C3B37B03-D4C2-4FF8-8FC3-C799295AADAD}"/>
          </ac:spMkLst>
        </pc:spChg>
        <pc:spChg chg="add mod topLvl">
          <ac:chgData name="Wuttinun Gunnim" userId="2c717a5a9a607a4d" providerId="LiveId" clId="{750DAEB2-ACB5-4912-ABC6-BCB0FF2F5C0B}" dt="2020-04-23T16:54:15.685" v="1360" actId="1035"/>
          <ac:spMkLst>
            <pc:docMk/>
            <pc:sldMk cId="1656572057" sldId="260"/>
            <ac:spMk id="128" creationId="{AE073C31-F9CF-4FFA-8992-4A5DAD674BBD}"/>
          </ac:spMkLst>
        </pc:spChg>
        <pc:spChg chg="add mod topLvl">
          <ac:chgData name="Wuttinun Gunnim" userId="2c717a5a9a607a4d" providerId="LiveId" clId="{750DAEB2-ACB5-4912-ABC6-BCB0FF2F5C0B}" dt="2020-04-23T16:52:40.259" v="1299" actId="1076"/>
          <ac:spMkLst>
            <pc:docMk/>
            <pc:sldMk cId="1656572057" sldId="260"/>
            <ac:spMk id="129" creationId="{3300A084-3893-4598-BE4B-59A4045718D0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30" creationId="{4D212538-D81F-471A-8733-BD28F990458D}"/>
          </ac:spMkLst>
        </pc:spChg>
        <pc:grpChg chg="add del mod">
          <ac:chgData name="Wuttinun Gunnim" userId="2c717a5a9a607a4d" providerId="LiveId" clId="{750DAEB2-ACB5-4912-ABC6-BCB0FF2F5C0B}" dt="2020-04-23T16:45:02.470" v="1178" actId="165"/>
          <ac:grpSpMkLst>
            <pc:docMk/>
            <pc:sldMk cId="1656572057" sldId="260"/>
            <ac:grpSpMk id="2" creationId="{210827D0-C67A-44EB-8D83-700F0B02D272}"/>
          </ac:grpSpMkLst>
        </pc:grpChg>
        <pc:grpChg chg="add del mod">
          <ac:chgData name="Wuttinun Gunnim" userId="2c717a5a9a607a4d" providerId="LiveId" clId="{750DAEB2-ACB5-4912-ABC6-BCB0FF2F5C0B}" dt="2020-04-23T16:45:37.966" v="1184" actId="21"/>
          <ac:grpSpMkLst>
            <pc:docMk/>
            <pc:sldMk cId="1656572057" sldId="260"/>
            <ac:grpSpMk id="6" creationId="{5ED743B6-10F8-4661-A0B4-A468458742F8}"/>
          </ac:grpSpMkLst>
        </pc:grpChg>
        <pc:grpChg chg="add mod">
          <ac:chgData name="Wuttinun Gunnim" userId="2c717a5a9a607a4d" providerId="LiveId" clId="{750DAEB2-ACB5-4912-ABC6-BCB0FF2F5C0B}" dt="2020-04-23T16:51:45.876" v="1287" actId="1076"/>
          <ac:grpSpMkLst>
            <pc:docMk/>
            <pc:sldMk cId="1656572057" sldId="260"/>
            <ac:grpSpMk id="19" creationId="{998CF919-8CE9-4EDE-8E9D-5B893D53BD63}"/>
          </ac:grpSpMkLst>
        </pc:grpChg>
        <pc:grpChg chg="add mod">
          <ac:chgData name="Wuttinun Gunnim" userId="2c717a5a9a607a4d" providerId="LiveId" clId="{750DAEB2-ACB5-4912-ABC6-BCB0FF2F5C0B}" dt="2020-04-23T16:45:57.436" v="1188" actId="1076"/>
          <ac:grpSpMkLst>
            <pc:docMk/>
            <pc:sldMk cId="1656572057" sldId="260"/>
            <ac:grpSpMk id="36" creationId="{1A74E42F-65DA-4617-BE73-6A758FC8C322}"/>
          </ac:grpSpMkLst>
        </pc:grpChg>
        <pc:grpChg chg="add mod topLvl">
          <ac:chgData name="Wuttinun Gunnim" userId="2c717a5a9a607a4d" providerId="LiveId" clId="{750DAEB2-ACB5-4912-ABC6-BCB0FF2F5C0B}" dt="2020-04-23T16:51:32.469" v="1282" actId="164"/>
          <ac:grpSpMkLst>
            <pc:docMk/>
            <pc:sldMk cId="1656572057" sldId="260"/>
            <ac:grpSpMk id="100" creationId="{4B8165A9-DEC4-4D1F-9BCF-BF4A1E5C5889}"/>
          </ac:grpSpMkLst>
        </pc:grpChg>
        <pc:picChg chg="add mod topLvl">
          <ac:chgData name="Wuttinun Gunnim" userId="2c717a5a9a607a4d" providerId="LiveId" clId="{750DAEB2-ACB5-4912-ABC6-BCB0FF2F5C0B}" dt="2020-04-23T16:45:09.259" v="1179" actId="164"/>
          <ac:picMkLst>
            <pc:docMk/>
            <pc:sldMk cId="1656572057" sldId="260"/>
            <ac:picMk id="3" creationId="{328CCF04-DFFD-4F8B-9E10-97A11F129E9E}"/>
          </ac:picMkLst>
        </pc:picChg>
        <pc:picChg chg="add mod topLvl">
          <ac:chgData name="Wuttinun Gunnim" userId="2c717a5a9a607a4d" providerId="LiveId" clId="{750DAEB2-ACB5-4912-ABC6-BCB0FF2F5C0B}" dt="2020-04-23T16:45:02.470" v="1178" actId="165"/>
          <ac:picMkLst>
            <pc:docMk/>
            <pc:sldMk cId="1656572057" sldId="260"/>
            <ac:picMk id="5" creationId="{69C7CC54-C53C-468F-8D04-DD7B2BCC7BE0}"/>
          </ac:picMkLst>
        </pc:picChg>
        <pc:picChg chg="add mod topLvl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7" creationId="{8EF7A22B-86AD-44B1-9BFC-4E3E417CCCE2}"/>
          </ac:picMkLst>
        </pc:picChg>
        <pc:picChg chg="add del mod">
          <ac:chgData name="Wuttinun Gunnim" userId="2c717a5a9a607a4d" providerId="LiveId" clId="{750DAEB2-ACB5-4912-ABC6-BCB0FF2F5C0B}" dt="2020-04-23T15:29:16.646" v="128" actId="478"/>
          <ac:picMkLst>
            <pc:docMk/>
            <pc:sldMk cId="1656572057" sldId="260"/>
            <ac:picMk id="9" creationId="{937A32D0-BDF6-4DE9-B20A-6978B7B7E376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10" creationId="{BECD3E99-7024-4416-8F73-24153D47FF0B}"/>
          </ac:picMkLst>
        </pc:picChg>
        <pc:picChg chg="add del mod topLvl">
          <ac:chgData name="Wuttinun Gunnim" userId="2c717a5a9a607a4d" providerId="LiveId" clId="{750DAEB2-ACB5-4912-ABC6-BCB0FF2F5C0B}" dt="2020-04-23T16:48:43.534" v="1199" actId="478"/>
          <ac:picMkLst>
            <pc:docMk/>
            <pc:sldMk cId="1656572057" sldId="260"/>
            <ac:picMk id="11" creationId="{B343B5C5-749C-4A03-9F1A-AEE1A1B53E44}"/>
          </ac:picMkLst>
        </pc:picChg>
        <pc:picChg chg="add mod topLvl">
          <ac:chgData name="Wuttinun Gunnim" userId="2c717a5a9a607a4d" providerId="LiveId" clId="{750DAEB2-ACB5-4912-ABC6-BCB0FF2F5C0B}" dt="2020-04-23T16:53:14.277" v="1314" actId="1036"/>
          <ac:picMkLst>
            <pc:docMk/>
            <pc:sldMk cId="1656572057" sldId="260"/>
            <ac:picMk id="13" creationId="{C2D954A1-2E56-414B-9F0A-6682333DA66C}"/>
          </ac:picMkLst>
        </pc:picChg>
        <pc:picChg chg="add del mod topLvl">
          <ac:chgData name="Wuttinun Gunnim" userId="2c717a5a9a607a4d" providerId="LiveId" clId="{750DAEB2-ACB5-4912-ABC6-BCB0FF2F5C0B}" dt="2020-04-23T16:48:42.648" v="1198" actId="478"/>
          <ac:picMkLst>
            <pc:docMk/>
            <pc:sldMk cId="1656572057" sldId="260"/>
            <ac:picMk id="22" creationId="{D5B75F74-417D-401C-84E8-B820B8256CFC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43" creationId="{E74220D5-51FA-41C2-876A-F1BD7AD74B8D}"/>
          </ac:picMkLst>
        </pc:picChg>
        <pc:cxnChg chg="add mod topLvl">
          <ac:chgData name="Wuttinun Gunnim" userId="2c717a5a9a607a4d" providerId="LiveId" clId="{750DAEB2-ACB5-4912-ABC6-BCB0FF2F5C0B}" dt="2020-04-23T16:45:37.966" v="1184" actId="21"/>
          <ac:cxnSpMkLst>
            <pc:docMk/>
            <pc:sldMk cId="1656572057" sldId="260"/>
            <ac:cxnSpMk id="18" creationId="{2468606B-9FB7-4341-B858-7B3B9D857C2D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24" creationId="{2F14A664-65DB-4727-81DA-E800FD0C4742}"/>
          </ac:cxnSpMkLst>
        </pc:cxnChg>
        <pc:cxnChg chg="add del mod">
          <ac:chgData name="Wuttinun Gunnim" userId="2c717a5a9a607a4d" providerId="LiveId" clId="{750DAEB2-ACB5-4912-ABC6-BCB0FF2F5C0B}" dt="2020-04-23T16:57:54.143" v="1367" actId="478"/>
          <ac:cxnSpMkLst>
            <pc:docMk/>
            <pc:sldMk cId="1656572057" sldId="260"/>
            <ac:cxnSpMk id="27" creationId="{8A040709-2A6C-46F7-AD6F-4DCA872BB32D}"/>
          </ac:cxnSpMkLst>
        </pc:cxnChg>
        <pc:cxnChg chg="add mod">
          <ac:chgData name="Wuttinun Gunnim" userId="2c717a5a9a607a4d" providerId="LiveId" clId="{750DAEB2-ACB5-4912-ABC6-BCB0FF2F5C0B}" dt="2020-04-23T16:58:02.202" v="1369" actId="13822"/>
          <ac:cxnSpMkLst>
            <pc:docMk/>
            <pc:sldMk cId="1656572057" sldId="260"/>
            <ac:cxnSpMk id="33" creationId="{9B6DD4A1-9524-405F-A5BE-41B8DC89D8A4}"/>
          </ac:cxnSpMkLst>
        </pc:cxnChg>
        <pc:cxnChg chg="add del">
          <ac:chgData name="Wuttinun Gunnim" userId="2c717a5a9a607a4d" providerId="LiveId" clId="{750DAEB2-ACB5-4912-ABC6-BCB0FF2F5C0B}" dt="2020-04-23T15:46:35.492" v="573" actId="11529"/>
          <ac:cxnSpMkLst>
            <pc:docMk/>
            <pc:sldMk cId="1656572057" sldId="260"/>
            <ac:cxnSpMk id="35" creationId="{24A20D14-CBBF-497A-9461-BC207BA3FA44}"/>
          </ac:cxnSpMkLst>
        </pc:cxnChg>
        <pc:cxnChg chg="add mod">
          <ac:chgData name="Wuttinun Gunnim" userId="2c717a5a9a607a4d" providerId="LiveId" clId="{750DAEB2-ACB5-4912-ABC6-BCB0FF2F5C0B}" dt="2020-04-23T16:59:02.500" v="1380" actId="1037"/>
          <ac:cxnSpMkLst>
            <pc:docMk/>
            <pc:sldMk cId="1656572057" sldId="260"/>
            <ac:cxnSpMk id="35" creationId="{AD393BD7-BB66-416E-96BB-185236052051}"/>
          </ac:cxnSpMkLst>
        </pc:cxnChg>
        <pc:cxnChg chg="add mod topLvl">
          <ac:chgData name="Wuttinun Gunnim" userId="2c717a5a9a607a4d" providerId="LiveId" clId="{750DAEB2-ACB5-4912-ABC6-BCB0FF2F5C0B}" dt="2020-04-23T16:51:32.469" v="1282" actId="164"/>
          <ac:cxnSpMkLst>
            <pc:docMk/>
            <pc:sldMk cId="1656572057" sldId="260"/>
            <ac:cxnSpMk id="39" creationId="{657CA8EB-29AE-475D-BE01-A2184E2FDB5F}"/>
          </ac:cxnSpMkLst>
        </pc:cxnChg>
        <pc:cxnChg chg="add del mod">
          <ac:chgData name="Wuttinun Gunnim" userId="2c717a5a9a607a4d" providerId="LiveId" clId="{750DAEB2-ACB5-4912-ABC6-BCB0FF2F5C0B}" dt="2020-04-23T15:48:31.457" v="603" actId="478"/>
          <ac:cxnSpMkLst>
            <pc:docMk/>
            <pc:sldMk cId="1656572057" sldId="260"/>
            <ac:cxnSpMk id="43" creationId="{9C46631C-B5F2-4A5A-8406-50BB3A748714}"/>
          </ac:cxnSpMkLst>
        </pc:cxnChg>
        <pc:cxnChg chg="add mod">
          <ac:chgData name="Wuttinun Gunnim" userId="2c717a5a9a607a4d" providerId="LiveId" clId="{750DAEB2-ACB5-4912-ABC6-BCB0FF2F5C0B}" dt="2020-04-23T16:59:33.186" v="1392" actId="1038"/>
          <ac:cxnSpMkLst>
            <pc:docMk/>
            <pc:sldMk cId="1656572057" sldId="260"/>
            <ac:cxnSpMk id="51" creationId="{8331D0E2-C0C7-4F6E-9562-B77B33768DFA}"/>
          </ac:cxnSpMkLst>
        </pc:cxnChg>
        <pc:cxnChg chg="add mod">
          <ac:chgData name="Wuttinun Gunnim" userId="2c717a5a9a607a4d" providerId="LiveId" clId="{750DAEB2-ACB5-4912-ABC6-BCB0FF2F5C0B}" dt="2020-04-23T16:59:42.819" v="1394" actId="13822"/>
          <ac:cxnSpMkLst>
            <pc:docMk/>
            <pc:sldMk cId="1656572057" sldId="260"/>
            <ac:cxnSpMk id="53" creationId="{715B1583-756F-4F38-BF75-9FBE862ADF42}"/>
          </ac:cxnSpMkLst>
        </pc:cxnChg>
        <pc:cxnChg chg="add del mod">
          <ac:chgData name="Wuttinun Gunnim" userId="2c717a5a9a607a4d" providerId="LiveId" clId="{750DAEB2-ACB5-4912-ABC6-BCB0FF2F5C0B}" dt="2020-04-23T15:50:02.241" v="642" actId="478"/>
          <ac:cxnSpMkLst>
            <pc:docMk/>
            <pc:sldMk cId="1656572057" sldId="260"/>
            <ac:cxnSpMk id="61" creationId="{791199DB-B8DC-4D38-944D-5677613CB0F3}"/>
          </ac:cxnSpMkLst>
        </pc:cxnChg>
        <pc:cxnChg chg="add del mod">
          <ac:chgData name="Wuttinun Gunnim" userId="2c717a5a9a607a4d" providerId="LiveId" clId="{750DAEB2-ACB5-4912-ABC6-BCB0FF2F5C0B}" dt="2020-04-23T15:50:29.214" v="647" actId="478"/>
          <ac:cxnSpMkLst>
            <pc:docMk/>
            <pc:sldMk cId="1656572057" sldId="260"/>
            <ac:cxnSpMk id="83" creationId="{C7E144F4-741B-464C-A601-B0824BB798D0}"/>
          </ac:cxnSpMkLst>
        </pc:cxnChg>
        <pc:cxnChg chg="add del mod">
          <ac:chgData name="Wuttinun Gunnim" userId="2c717a5a9a607a4d" providerId="LiveId" clId="{750DAEB2-ACB5-4912-ABC6-BCB0FF2F5C0B}" dt="2020-04-23T15:50:24.440" v="646" actId="478"/>
          <ac:cxnSpMkLst>
            <pc:docMk/>
            <pc:sldMk cId="1656572057" sldId="260"/>
            <ac:cxnSpMk id="84" creationId="{984F2180-0B56-4566-BFB9-9700AECD6166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86" creationId="{AEA81C19-A869-442E-A3F5-1B74712EF4FE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97" creationId="{521E3465-1ECC-4883-963A-5812432FFC74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06" creationId="{E981A8C9-290A-4882-BD70-9E757632BFAC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10" creationId="{35BE3A54-E509-49BF-991C-508BB687708B}"/>
          </ac:cxnSpMkLst>
        </pc:cxnChg>
        <pc:cxnChg chg="add del">
          <ac:chgData name="Wuttinun Gunnim" userId="2c717a5a9a607a4d" providerId="LiveId" clId="{750DAEB2-ACB5-4912-ABC6-BCB0FF2F5C0B}" dt="2020-04-23T16:02:24.022" v="877" actId="11529"/>
          <ac:cxnSpMkLst>
            <pc:docMk/>
            <pc:sldMk cId="1656572057" sldId="260"/>
            <ac:cxnSpMk id="125" creationId="{99EF445E-4E5D-4767-9BF5-127C7D1C6733}"/>
          </ac:cxnSpMkLst>
        </pc:cxnChg>
        <pc:cxnChg chg="add mod topLvl">
          <ac:chgData name="Wuttinun Gunnim" userId="2c717a5a9a607a4d" providerId="LiveId" clId="{750DAEB2-ACB5-4912-ABC6-BCB0FF2F5C0B}" dt="2020-04-23T16:53:29.291" v="1336" actId="14100"/>
          <ac:cxnSpMkLst>
            <pc:docMk/>
            <pc:sldMk cId="1656572057" sldId="260"/>
            <ac:cxnSpMk id="127" creationId="{E5A563B3-0DE5-484C-AA7B-F4E1A9769405}"/>
          </ac:cxnSpMkLst>
        </pc:cxnChg>
      </pc:sldChg>
    </pc:docChg>
  </pc:docChgLst>
  <pc:docChgLst>
    <pc:chgData name="Wuttinun Gunnim" userId="2c717a5a9a607a4d" providerId="LiveId" clId="{7BCF316D-CA98-4BE2-B5EC-C68B49153E1D}"/>
    <pc:docChg chg="undo redo custSel mod addSld delSld modSld sldOrd">
      <pc:chgData name="Wuttinun Gunnim" userId="2c717a5a9a607a4d" providerId="LiveId" clId="{7BCF316D-CA98-4BE2-B5EC-C68B49153E1D}" dt="2020-04-25T13:23:36.799" v="1971"/>
      <pc:docMkLst>
        <pc:docMk/>
      </pc:docMkLst>
      <pc:sldChg chg="modSp mod">
        <pc:chgData name="Wuttinun Gunnim" userId="2c717a5a9a607a4d" providerId="LiveId" clId="{7BCF316D-CA98-4BE2-B5EC-C68B49153E1D}" dt="2020-04-25T07:19:32.966" v="29" actId="20577"/>
        <pc:sldMkLst>
          <pc:docMk/>
          <pc:sldMk cId="3367050188" sldId="256"/>
        </pc:sldMkLst>
        <pc:spChg chg="mod">
          <ac:chgData name="Wuttinun Gunnim" userId="2c717a5a9a607a4d" providerId="LiveId" clId="{7BCF316D-CA98-4BE2-B5EC-C68B49153E1D}" dt="2020-04-25T07:19:32.966" v="2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BCF316D-CA98-4BE2-B5EC-C68B49153E1D}" dt="2020-04-25T08:26:43.556" v="1533" actId="403"/>
        <pc:sldMkLst>
          <pc:docMk/>
          <pc:sldMk cId="3265408850" sldId="257"/>
        </pc:sldMkLst>
        <pc:spChg chg="mod">
          <ac:chgData name="Wuttinun Gunnim" userId="2c717a5a9a607a4d" providerId="LiveId" clId="{7BCF316D-CA98-4BE2-B5EC-C68B49153E1D}" dt="2020-04-25T08:26:43.556" v="1533" actId="403"/>
          <ac:spMkLst>
            <pc:docMk/>
            <pc:sldMk cId="3265408850" sldId="257"/>
            <ac:spMk id="3" creationId="{3503F4EE-E134-485D-B6E9-BC6107CA94A3}"/>
          </ac:spMkLst>
        </pc:spChg>
      </pc:sldChg>
      <pc:sldChg chg="addSp modSp mod ord">
        <pc:chgData name="Wuttinun Gunnim" userId="2c717a5a9a607a4d" providerId="LiveId" clId="{7BCF316D-CA98-4BE2-B5EC-C68B49153E1D}" dt="2020-04-25T08:50:18.441" v="1603"/>
        <pc:sldMkLst>
          <pc:docMk/>
          <pc:sldMk cId="1656572057" sldId="260"/>
        </pc:sldMkLst>
        <pc:spChg chg="add mod ord">
          <ac:chgData name="Wuttinun Gunnim" userId="2c717a5a9a607a4d" providerId="LiveId" clId="{7BCF316D-CA98-4BE2-B5EC-C68B49153E1D}" dt="2020-04-25T07:37:08.563" v="48" actId="20577"/>
          <ac:spMkLst>
            <pc:docMk/>
            <pc:sldMk cId="1656572057" sldId="260"/>
            <ac:spMk id="6" creationId="{FD8B9006-2A66-48F8-AB14-114DFE5390E4}"/>
          </ac:spMkLst>
        </pc:spChg>
        <pc:spChg chg="mod">
          <ac:chgData name="Wuttinun Gunnim" userId="2c717a5a9a607a4d" providerId="LiveId" clId="{7BCF316D-CA98-4BE2-B5EC-C68B49153E1D}" dt="2020-04-25T08:25:45.405" v="1525" actId="1038"/>
          <ac:spMkLst>
            <pc:docMk/>
            <pc:sldMk cId="1656572057" sldId="260"/>
            <ac:spMk id="129" creationId="{3300A084-3893-4598-BE4B-59A4045718D0}"/>
          </ac:spMkLst>
        </pc:spChg>
        <pc:grpChg chg="mod">
          <ac:chgData name="Wuttinun Gunnim" userId="2c717a5a9a607a4d" providerId="LiveId" clId="{7BCF316D-CA98-4BE2-B5EC-C68B49153E1D}" dt="2020-04-25T08:31:45.108" v="1541" actId="1076"/>
          <ac:grpSpMkLst>
            <pc:docMk/>
            <pc:sldMk cId="1656572057" sldId="260"/>
            <ac:grpSpMk id="36" creationId="{1A74E42F-65DA-4617-BE73-6A758FC8C322}"/>
          </ac:grpSpMkLst>
        </pc:grpChg>
        <pc:cxnChg chg="mod">
          <ac:chgData name="Wuttinun Gunnim" userId="2c717a5a9a607a4d" providerId="LiveId" clId="{7BCF316D-CA98-4BE2-B5EC-C68B49153E1D}" dt="2020-04-25T07:27:18.581" v="39" actId="14100"/>
          <ac:cxnSpMkLst>
            <pc:docMk/>
            <pc:sldMk cId="1656572057" sldId="260"/>
            <ac:cxnSpMk id="24" creationId="{2F14A664-65DB-4727-81DA-E800FD0C4742}"/>
          </ac:cxnSpMkLst>
        </pc:cxnChg>
      </pc:sldChg>
      <pc:sldChg chg="modSp add del mod">
        <pc:chgData name="Wuttinun Gunnim" userId="2c717a5a9a607a4d" providerId="LiveId" clId="{7BCF316D-CA98-4BE2-B5EC-C68B49153E1D}" dt="2020-04-25T08:12:40.551" v="1439" actId="47"/>
        <pc:sldMkLst>
          <pc:docMk/>
          <pc:sldMk cId="4107140671" sldId="261"/>
        </pc:sldMkLst>
        <pc:spChg chg="mod">
          <ac:chgData name="Wuttinun Gunnim" userId="2c717a5a9a607a4d" providerId="LiveId" clId="{7BCF316D-CA98-4BE2-B5EC-C68B49153E1D}" dt="2020-04-25T07:46:35.063" v="83" actId="20577"/>
          <ac:spMkLst>
            <pc:docMk/>
            <pc:sldMk cId="4107140671" sldId="261"/>
            <ac:spMk id="2" creationId="{81342F11-17FE-4869-8873-0227FFD05056}"/>
          </ac:spMkLst>
        </pc:spChg>
      </pc:sldChg>
      <pc:sldChg chg="addSp delSp modSp add mod modTransition setBg">
        <pc:chgData name="Wuttinun Gunnim" userId="2c717a5a9a607a4d" providerId="LiveId" clId="{7BCF316D-CA98-4BE2-B5EC-C68B49153E1D}" dt="2020-04-25T08:30:52.167" v="1538" actId="255"/>
        <pc:sldMkLst>
          <pc:docMk/>
          <pc:sldMk cId="704065682" sldId="262"/>
        </pc:sldMkLst>
        <pc:spChg chg="mo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2" creationId="{02EED223-EE78-41C9-A0C1-5A3818A1608A}"/>
          </ac:spMkLst>
        </pc:spChg>
        <pc:spChg chg="mod">
          <ac:chgData name="Wuttinun Gunnim" userId="2c717a5a9a607a4d" providerId="LiveId" clId="{7BCF316D-CA98-4BE2-B5EC-C68B49153E1D}" dt="2020-04-25T08:30:52.167" v="1538" actId="255"/>
          <ac:spMkLst>
            <pc:docMk/>
            <pc:sldMk cId="704065682" sldId="262"/>
            <ac:spMk id="3" creationId="{19CBB584-A46C-45E4-A8A9-E31F428F2722}"/>
          </ac:spMkLst>
        </pc:spChg>
        <pc:spChg chg="add del">
          <ac:chgData name="Wuttinun Gunnim" userId="2c717a5a9a607a4d" providerId="LiveId" clId="{7BCF316D-CA98-4BE2-B5EC-C68B49153E1D}" dt="2020-04-25T07:47:11.329" v="89" actId="478"/>
          <ac:spMkLst>
            <pc:docMk/>
            <pc:sldMk cId="704065682" sldId="262"/>
            <ac:spMk id="4" creationId="{6908EDEB-410F-4438-BF59-D915CA868594}"/>
          </ac:spMkLst>
        </pc:spChg>
        <pc:spChg chg="ad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71" creationId="{E8A8EAB8-D2FF-444D-B34B-7D32F106AD0E}"/>
          </ac:spMkLst>
        </pc:spChg>
        <pc:picChg chg="add mod">
          <ac:chgData name="Wuttinun Gunnim" userId="2c717a5a9a607a4d" providerId="LiveId" clId="{7BCF316D-CA98-4BE2-B5EC-C68B49153E1D}" dt="2020-04-25T08:16:55.569" v="1479" actId="26606"/>
          <ac:picMkLst>
            <pc:docMk/>
            <pc:sldMk cId="704065682" sldId="262"/>
            <ac:picMk id="1026" creationId="{3595E034-9959-4F18-B400-B677C73E40A2}"/>
          </ac:picMkLst>
        </pc:pic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3" creationId="{EEA38897-7BA3-4408-8083-3235339C4A60}"/>
          </ac:cxnSpMkLst>
        </pc:cxn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5" creationId="{F11AD06B-AB20-4097-8606-5DA00DBACE88}"/>
          </ac:cxnSpMkLst>
        </pc:cxnChg>
      </pc:sldChg>
      <pc:sldChg chg="modSp add del mod">
        <pc:chgData name="Wuttinun Gunnim" userId="2c717a5a9a607a4d" providerId="LiveId" clId="{7BCF316D-CA98-4BE2-B5EC-C68B49153E1D}" dt="2020-04-25T08:12:35.963" v="1438" actId="47"/>
        <pc:sldMkLst>
          <pc:docMk/>
          <pc:sldMk cId="692650420" sldId="263"/>
        </pc:sldMkLst>
        <pc:spChg chg="mod">
          <ac:chgData name="Wuttinun Gunnim" userId="2c717a5a9a607a4d" providerId="LiveId" clId="{7BCF316D-CA98-4BE2-B5EC-C68B49153E1D}" dt="2020-04-25T07:53:58.444" v="372" actId="20577"/>
          <ac:spMkLst>
            <pc:docMk/>
            <pc:sldMk cId="692650420" sldId="263"/>
            <ac:spMk id="2" creationId="{52F07804-F5DE-4CCD-AAA9-66E3BB1E0BE8}"/>
          </ac:spMkLst>
        </pc:spChg>
      </pc:sldChg>
      <pc:sldChg chg="addSp delSp modSp add mod ord modTransition setBg setClrOvrMap">
        <pc:chgData name="Wuttinun Gunnim" userId="2c717a5a9a607a4d" providerId="LiveId" clId="{7BCF316D-CA98-4BE2-B5EC-C68B49153E1D}" dt="2020-04-25T08:41:07.759" v="1601" actId="255"/>
        <pc:sldMkLst>
          <pc:docMk/>
          <pc:sldMk cId="1499552723" sldId="264"/>
        </pc:sldMkLst>
        <pc:spChg chg="mo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" creationId="{3519789B-AFB4-47AC-A8AC-7EC87679A72F}"/>
          </ac:spMkLst>
        </pc:spChg>
        <pc:spChg chg="mod ord">
          <ac:chgData name="Wuttinun Gunnim" userId="2c717a5a9a607a4d" providerId="LiveId" clId="{7BCF316D-CA98-4BE2-B5EC-C68B49153E1D}" dt="2020-04-25T08:41:07.759" v="1601" actId="255"/>
          <ac:spMkLst>
            <pc:docMk/>
            <pc:sldMk cId="1499552723" sldId="264"/>
            <ac:spMk id="3" creationId="{95A42545-8E13-477D-B4CD-A903C57C6416}"/>
          </ac:spMkLst>
        </pc:spChg>
        <pc:spChg chg="add del">
          <ac:chgData name="Wuttinun Gunnim" userId="2c717a5a9a607a4d" providerId="LiveId" clId="{7BCF316D-CA98-4BE2-B5EC-C68B49153E1D}" dt="2020-04-25T08:18:28.318" v="1482" actId="26606"/>
          <ac:spMkLst>
            <pc:docMk/>
            <pc:sldMk cId="1499552723" sldId="264"/>
            <ac:spMk id="71" creationId="{CF62D2A7-8207-488C-9F46-316BA81A16C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7" creationId="{3A45B268-BBDB-4EC6-A664-CED7BF60D20D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9" creationId="{07977D39-626F-40D7-B00F-16E02602DD5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1" creationId="{B78B55DD-3C55-4B94-9031-4F3723BD43E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3" creationId="{B905CDE4-B751-4B3E-B625-6E59F890341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5" creationId="{42D9BB05-ED63-4148-87AB-82720ACC335C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7" creationId="{CDC29AC1-2821-4FCC-B597-88DAF39C36FE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9" creationId="{5B00B48C-8AA7-4128-AD60-76349F0CEC5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1" creationId="{08108C16-F4C0-44AA-999D-17BD39219B2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3" creationId="{0760511E-86BF-4340-9949-CECB774FAC36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5" creationId="{C8F10CB3-3B5E-4C7A-98CF-B87454DDFA39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2" creationId="{8DF8AE6E-38CD-4B2A-8E02-F099DD30EF40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3" creationId="{23293907-0F26-4752-BCD0-3AC2C502638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4" creationId="{1E32D174-F8A9-4FF0-8888-1B4F5E184961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5" creationId="{769201C5-687E-46FB-BA72-23BA40BFEE1E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6" creationId="{339141A8-FDFD-4ABE-A499-72C9669F4BE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7" creationId="{8A439E11-755A-4258-859D-56A6B6AFCB6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8" creationId="{E916EF49-F958-4F28-A999-F8FA8D09AF8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9" creationId="{A7665D74-DFEA-412C-928C-F090E67084F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0" creationId="{3E84BD56-679D-4E0C-9C9B-D694ABF0737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1" creationId="{2335FEDF-EF88-4E68-9CF7-5A72EF32AFC2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2" creationId="{837A7BE2-DF08-4ECE-A520-13927DBF4C5E}"/>
          </ac:spMkLst>
        </pc:spChg>
        <pc:spChg chg="add del">
          <ac:chgData name="Wuttinun Gunnim" userId="2c717a5a9a607a4d" providerId="LiveId" clId="{7BCF316D-CA98-4BE2-B5EC-C68B49153E1D}" dt="2020-04-25T08:35:20.870" v="1558" actId="26606"/>
          <ac:spMkLst>
            <pc:docMk/>
            <pc:sldMk cId="1499552723" sldId="264"/>
            <ac:spMk id="2052" creationId="{3CD9DF72-87A3-404E-A828-84CBF11A8303}"/>
          </ac:spMkLst>
        </pc:spChg>
        <pc:graphicFrameChg chg="add del modGraphic">
          <ac:chgData name="Wuttinun Gunnim" userId="2c717a5a9a607a4d" providerId="LiveId" clId="{7BCF316D-CA98-4BE2-B5EC-C68B49153E1D}" dt="2020-04-25T07:53:34.415" v="343" actId="27309"/>
          <ac:graphicFrameMkLst>
            <pc:docMk/>
            <pc:sldMk cId="1499552723" sldId="264"/>
            <ac:graphicFrameMk id="5" creationId="{C15E8EC5-3997-41CC-84CC-39003B4C838C}"/>
          </ac:graphicFrameMkLst>
        </pc:graphicFrameChg>
        <pc:picChg chg="add del mod">
          <ac:chgData name="Wuttinun Gunnim" userId="2c717a5a9a607a4d" providerId="LiveId" clId="{7BCF316D-CA98-4BE2-B5EC-C68B49153E1D}" dt="2020-04-25T08:37:47.848" v="1583" actId="478"/>
          <ac:picMkLst>
            <pc:docMk/>
            <pc:sldMk cId="1499552723" sldId="264"/>
            <ac:picMk id="6" creationId="{3CB23B0B-7F2C-43BB-AE00-6A8FC4BD0883}"/>
          </ac:picMkLst>
        </pc:picChg>
        <pc:picChg chg="add del mod ord">
          <ac:chgData name="Wuttinun Gunnim" userId="2c717a5a9a607a4d" providerId="LiveId" clId="{7BCF316D-CA98-4BE2-B5EC-C68B49153E1D}" dt="2020-04-25T08:36:39.701" v="1576" actId="478"/>
          <ac:picMkLst>
            <pc:docMk/>
            <pc:sldMk cId="1499552723" sldId="264"/>
            <ac:picMk id="10" creationId="{19AE448E-51C9-42E6-BC66-C319710B1912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1" creationId="{E4CD5533-6522-4BFB-9392-0E78C3CB780F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2" creationId="{5E7C8F9B-044D-42A6-8BF3-C068F5344157}"/>
          </ac:picMkLst>
        </pc:picChg>
        <pc:picChg chg="add del mod">
          <ac:chgData name="Wuttinun Gunnim" userId="2c717a5a9a607a4d" providerId="LiveId" clId="{7BCF316D-CA98-4BE2-B5EC-C68B49153E1D}" dt="2020-04-25T08:38:09.063" v="1587" actId="478"/>
          <ac:picMkLst>
            <pc:docMk/>
            <pc:sldMk cId="1499552723" sldId="264"/>
            <ac:picMk id="13" creationId="{2429D0F9-CFFF-4F65-859E-B77D33ADEFEB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4" creationId="{2B8BEF56-9B4E-4A7A-8516-558AAA821C91}"/>
          </ac:picMkLst>
        </pc:picChg>
        <pc:picChg chg="add del mod">
          <ac:chgData name="Wuttinun Gunnim" userId="2c717a5a9a607a4d" providerId="LiveId" clId="{7BCF316D-CA98-4BE2-B5EC-C68B49153E1D}" dt="2020-04-25T08:37:30.110" v="1579" actId="478"/>
          <ac:picMkLst>
            <pc:docMk/>
            <pc:sldMk cId="1499552723" sldId="264"/>
            <ac:picMk id="25" creationId="{41A77DAB-B6A5-4C99-8439-B33F9B826F4F}"/>
          </ac:picMkLst>
        </pc:picChg>
        <pc:picChg chg="add del mod ord">
          <ac:chgData name="Wuttinun Gunnim" userId="2c717a5a9a607a4d" providerId="LiveId" clId="{7BCF316D-CA98-4BE2-B5EC-C68B49153E1D}" dt="2020-04-25T08:33:42.474" v="1548" actId="478"/>
          <ac:picMkLst>
            <pc:docMk/>
            <pc:sldMk cId="1499552723" sldId="264"/>
            <ac:picMk id="2050" creationId="{AB9B2D9C-C5AC-489F-9000-9ACFA6BAE13D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4" creationId="{778C30B4-EB3F-4017-B4A6-3720ABB62C45}"/>
          </ac:picMkLst>
        </pc:picChg>
        <pc:picChg chg="add del">
          <ac:chgData name="Wuttinun Gunnim" userId="2c717a5a9a607a4d" providerId="LiveId" clId="{7BCF316D-CA98-4BE2-B5EC-C68B49153E1D}" dt="2020-04-25T08:39:46.804" v="1589"/>
          <ac:picMkLst>
            <pc:docMk/>
            <pc:sldMk cId="1499552723" sldId="264"/>
            <ac:picMk id="2056" creationId="{A6C73B96-3612-45A7-A312-D5333148F416}"/>
          </ac:picMkLst>
        </pc:picChg>
        <pc:picChg chg="add mo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8" creationId="{6800E02E-14E9-4627-970A-642D76E0A34E}"/>
          </ac:picMkLst>
        </pc:picChg>
        <pc:cxnChg chg="add del">
          <ac:chgData name="Wuttinun Gunnim" userId="2c717a5a9a607a4d" providerId="LiveId" clId="{7BCF316D-CA98-4BE2-B5EC-C68B49153E1D}" dt="2020-04-25T08:35:20.870" v="1558" actId="26606"/>
          <ac:cxnSpMkLst>
            <pc:docMk/>
            <pc:sldMk cId="1499552723" sldId="264"/>
            <ac:cxnSpMk id="73" creationId="{20E3A342-4D61-4E3F-AF90-1AB42AEB96CC}"/>
          </ac:cxnSpMkLst>
        </pc:cxnChg>
      </pc:sldChg>
      <pc:sldChg chg="modSp add del mod">
        <pc:chgData name="Wuttinun Gunnim" userId="2c717a5a9a607a4d" providerId="LiveId" clId="{7BCF316D-CA98-4BE2-B5EC-C68B49153E1D}" dt="2020-04-25T07:56:45.771" v="572" actId="47"/>
        <pc:sldMkLst>
          <pc:docMk/>
          <pc:sldMk cId="477035878" sldId="265"/>
        </pc:sldMkLst>
        <pc:spChg chg="mod">
          <ac:chgData name="Wuttinun Gunnim" userId="2c717a5a9a607a4d" providerId="LiveId" clId="{7BCF316D-CA98-4BE2-B5EC-C68B49153E1D}" dt="2020-04-25T07:56:44.085" v="571" actId="6549"/>
          <ac:spMkLst>
            <pc:docMk/>
            <pc:sldMk cId="477035878" sldId="265"/>
            <ac:spMk id="2" creationId="{567D99C6-2A12-4D82-A1E2-FB97C05DA963}"/>
          </ac:spMkLst>
        </pc:spChg>
      </pc:sldChg>
      <pc:sldChg chg="addSp delSp modSp add mod modTransition setBg setClrOvrMap">
        <pc:chgData name="Wuttinun Gunnim" userId="2c717a5a9a607a4d" providerId="LiveId" clId="{7BCF316D-CA98-4BE2-B5EC-C68B49153E1D}" dt="2020-04-25T08:25:14.962" v="1502" actId="27636"/>
        <pc:sldMkLst>
          <pc:docMk/>
          <pc:sldMk cId="3558574906" sldId="266"/>
        </pc:sldMkLst>
        <pc:spChg chg="mod">
          <ac:chgData name="Wuttinun Gunnim" userId="2c717a5a9a607a4d" providerId="LiveId" clId="{7BCF316D-CA98-4BE2-B5EC-C68B49153E1D}" dt="2020-04-25T08:20:49.333" v="1491" actId="26606"/>
          <ac:spMkLst>
            <pc:docMk/>
            <pc:sldMk cId="3558574906" sldId="266"/>
            <ac:spMk id="2" creationId="{32BD1D7D-9ADC-4E45-9048-CED4F2D62ECB}"/>
          </ac:spMkLst>
        </pc:spChg>
        <pc:spChg chg="mod ord">
          <ac:chgData name="Wuttinun Gunnim" userId="2c717a5a9a607a4d" providerId="LiveId" clId="{7BCF316D-CA98-4BE2-B5EC-C68B49153E1D}" dt="2020-04-25T08:25:14.962" v="1502" actId="27636"/>
          <ac:spMkLst>
            <pc:docMk/>
            <pc:sldMk cId="3558574906" sldId="266"/>
            <ac:spMk id="3" creationId="{3592373F-15EB-4679-8061-E0C16E104E03}"/>
          </ac:spMkLst>
        </pc:spChg>
        <pc:spChg chg="add del">
          <ac:chgData name="Wuttinun Gunnim" userId="2c717a5a9a607a4d" providerId="LiveId" clId="{7BCF316D-CA98-4BE2-B5EC-C68B49153E1D}" dt="2020-04-25T08:03:10.675" v="956"/>
          <ac:spMkLst>
            <pc:docMk/>
            <pc:sldMk cId="3558574906" sldId="266"/>
            <ac:spMk id="4" creationId="{B463CE46-74B7-4ADD-8786-DE4ED0A59906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1" creationId="{9AA72BD9-2C5A-4EDC-931F-5AA08EACA0F3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3" creationId="{DD3981AC-7B61-4947-BCF3-F7AA7FA385B9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5" creationId="{55D4142C-5077-457F-A6AD-3FECFDB39685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7" creationId="{7A5F0580-5EE9-419F-96EE-B6529EF6E7D0}"/>
          </ac:spMkLst>
        </pc:spChg>
        <pc:picChg chg="add del mod ord">
          <ac:chgData name="Wuttinun Gunnim" userId="2c717a5a9a607a4d" providerId="LiveId" clId="{7BCF316D-CA98-4BE2-B5EC-C68B49153E1D}" dt="2020-04-25T08:19:50.826" v="1489"/>
          <ac:picMkLst>
            <pc:docMk/>
            <pc:sldMk cId="3558574906" sldId="266"/>
            <ac:picMk id="3074" creationId="{2B7795E0-1C96-4A03-B313-5953B577E255}"/>
          </ac:picMkLst>
        </pc:picChg>
        <pc:picChg chg="add mod">
          <ac:chgData name="Wuttinun Gunnim" userId="2c717a5a9a607a4d" providerId="LiveId" clId="{7BCF316D-CA98-4BE2-B5EC-C68B49153E1D}" dt="2020-04-25T08:20:49.333" v="1491" actId="26606"/>
          <ac:picMkLst>
            <pc:docMk/>
            <pc:sldMk cId="3558574906" sldId="266"/>
            <ac:picMk id="3076" creationId="{0BBFC948-BA0A-4A9E-BB8B-F26298BA785A}"/>
          </ac:picMkLst>
        </pc:picChg>
        <pc:cxnChg chg="add">
          <ac:chgData name="Wuttinun Gunnim" userId="2c717a5a9a607a4d" providerId="LiveId" clId="{7BCF316D-CA98-4BE2-B5EC-C68B49153E1D}" dt="2020-04-25T08:20:49.333" v="1491" actId="26606"/>
          <ac:cxnSpMkLst>
            <pc:docMk/>
            <pc:sldMk cId="3558574906" sldId="266"/>
            <ac:cxnSpMk id="3078" creationId="{E4A809D5-3600-46D4-A466-67F2349A54FB}"/>
          </ac:cxnSpMkLst>
        </pc:cxnChg>
      </pc:sldChg>
      <pc:sldChg chg="addSp delSp modSp add mod modTransition setBg">
        <pc:chgData name="Wuttinun Gunnim" userId="2c717a5a9a607a4d" providerId="LiveId" clId="{7BCF316D-CA98-4BE2-B5EC-C68B49153E1D}" dt="2020-04-25T08:50:30.131" v="1605" actId="1076"/>
        <pc:sldMkLst>
          <pc:docMk/>
          <pc:sldMk cId="2155660399" sldId="267"/>
        </pc:sldMkLst>
        <pc:spChg chg="mod">
          <ac:chgData name="Wuttinun Gunnim" userId="2c717a5a9a607a4d" providerId="LiveId" clId="{7BCF316D-CA98-4BE2-B5EC-C68B49153E1D}" dt="2020-04-25T08:23:25.257" v="1495" actId="26606"/>
          <ac:spMkLst>
            <pc:docMk/>
            <pc:sldMk cId="2155660399" sldId="267"/>
            <ac:spMk id="2" creationId="{32BD1D7D-9ADC-4E45-9048-CED4F2D62ECB}"/>
          </ac:spMkLst>
        </pc:spChg>
        <pc:spChg chg="mod">
          <ac:chgData name="Wuttinun Gunnim" userId="2c717a5a9a607a4d" providerId="LiveId" clId="{7BCF316D-CA98-4BE2-B5EC-C68B49153E1D}" dt="2020-04-25T08:30:38.312" v="1537" actId="255"/>
          <ac:spMkLst>
            <pc:docMk/>
            <pc:sldMk cId="2155660399" sldId="267"/>
            <ac:spMk id="3" creationId="{3592373F-15EB-4679-8061-E0C16E104E03}"/>
          </ac:spMkLst>
        </pc:spChg>
        <pc:picChg chg="add del">
          <ac:chgData name="Wuttinun Gunnim" userId="2c717a5a9a607a4d" providerId="LiveId" clId="{7BCF316D-CA98-4BE2-B5EC-C68B49153E1D}" dt="2020-04-25T08:21:57.686" v="1493" actId="478"/>
          <ac:picMkLst>
            <pc:docMk/>
            <pc:sldMk cId="2155660399" sldId="267"/>
            <ac:picMk id="4098" creationId="{8DE4E146-F648-4C3E-BDAC-CB173CF0F16F}"/>
          </ac:picMkLst>
        </pc:picChg>
        <pc:picChg chg="add mod">
          <ac:chgData name="Wuttinun Gunnim" userId="2c717a5a9a607a4d" providerId="LiveId" clId="{7BCF316D-CA98-4BE2-B5EC-C68B49153E1D}" dt="2020-04-25T08:50:30.131" v="1605" actId="1076"/>
          <ac:picMkLst>
            <pc:docMk/>
            <pc:sldMk cId="2155660399" sldId="267"/>
            <ac:picMk id="4100" creationId="{5705EC1D-D3E1-4758-9ABA-E041F2185247}"/>
          </ac:picMkLst>
        </pc:picChg>
        <pc:cxnChg chg="add">
          <ac:chgData name="Wuttinun Gunnim" userId="2c717a5a9a607a4d" providerId="LiveId" clId="{7BCF316D-CA98-4BE2-B5EC-C68B49153E1D}" dt="2020-04-25T08:23:25.257" v="1495" actId="26606"/>
          <ac:cxnSpMkLst>
            <pc:docMk/>
            <pc:sldMk cId="2155660399" sldId="267"/>
            <ac:cxnSpMk id="73" creationId="{A7F400EE-A8A5-48AF-B4D6-291B52C6F0B0}"/>
          </ac:cxnSpMkLst>
        </pc:cxnChg>
      </pc:sldChg>
      <pc:sldChg chg="addSp delSp modSp add mod setBg">
        <pc:chgData name="Wuttinun Gunnim" userId="2c717a5a9a607a4d" providerId="LiveId" clId="{7BCF316D-CA98-4BE2-B5EC-C68B49153E1D}" dt="2020-04-25T12:25:26.591" v="1753" actId="403"/>
        <pc:sldMkLst>
          <pc:docMk/>
          <pc:sldMk cId="1982099250" sldId="268"/>
        </pc:sldMkLst>
        <pc:spChg chg="mod">
          <ac:chgData name="Wuttinun Gunnim" userId="2c717a5a9a607a4d" providerId="LiveId" clId="{7BCF316D-CA98-4BE2-B5EC-C68B49153E1D}" dt="2020-04-25T12:25:26.591" v="1753" actId="403"/>
          <ac:spMkLst>
            <pc:docMk/>
            <pc:sldMk cId="1982099250" sldId="268"/>
            <ac:spMk id="2" creationId="{485CFADA-1BF1-4CB7-9835-E829787FBD1B}"/>
          </ac:spMkLst>
        </pc:spChg>
        <pc:spChg chg="del">
          <ac:chgData name="Wuttinun Gunnim" userId="2c717a5a9a607a4d" providerId="LiveId" clId="{7BCF316D-CA98-4BE2-B5EC-C68B49153E1D}" dt="2020-04-25T10:44:55.801" v="1629" actId="478"/>
          <ac:spMkLst>
            <pc:docMk/>
            <pc:sldMk cId="1982099250" sldId="268"/>
            <ac:spMk id="3" creationId="{208BE102-0B89-4FFD-AB3B-9641DD5F9C15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7" creationId="{88294908-8B00-4F58-BBBA-20F71A40AA9E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9" creationId="{4364C879-1404-4203-8E9D-CC5DE0A621A2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1" creationId="{84617302-4B0D-4351-A6BB-6F0930D943A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3" creationId="{DA2C7802-C2E0-4218-8F89-8DD7CCD2CD1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5" creationId="{A6D7111A-21E5-4EE9-8A78-10E5530F0116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7" creationId="{A3969E80-A77B-49FC-9122-D89AFD5EE118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9" creationId="{1849CA57-76BD-4CF2-80BA-D7A46A01B7B1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1" creationId="{35E9085E-E730-4768-83D4-6CB7E9897153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3" creationId="{973272FE-A474-4CAE-8CA2-BCC8B476C3F4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5" creationId="{E07981EA-05A6-437C-88D7-B377B92B031D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7" creationId="{15E3C750-986E-4769-B1AE-49289FBEE757}"/>
          </ac:spMkLst>
        </pc:spChg>
      </pc:sldChg>
      <pc:sldChg chg="addSp delSp modSp add mod setBg">
        <pc:chgData name="Wuttinun Gunnim" userId="2c717a5a9a607a4d" providerId="LiveId" clId="{7BCF316D-CA98-4BE2-B5EC-C68B49153E1D}" dt="2020-04-25T12:25:04.165" v="1746" actId="21"/>
        <pc:sldMkLst>
          <pc:docMk/>
          <pc:sldMk cId="2273602618" sldId="269"/>
        </pc:sldMkLst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1" creationId="{A9F529C3-C941-49FD-8C67-82F134F64BDB}"/>
          </ac:spMkLst>
        </pc:spChg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2" creationId="{20586029-32A0-47E5-9AEC-AE3ABA6B94D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4" creationId="{0205D939-00C4-4F2E-9797-3170DD040D9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6" creationId="{38EE4E44-1403-472B-8C01-D354CB8F5AE7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8" creationId="{583CCE40-4C5F-42D3-86D9-7892AD1E98E3}"/>
          </ac:spMkLst>
        </pc:spChg>
        <pc:picChg chg="add del mod">
          <ac:chgData name="Wuttinun Gunnim" userId="2c717a5a9a607a4d" providerId="LiveId" clId="{7BCF316D-CA98-4BE2-B5EC-C68B49153E1D}" dt="2020-04-25T10:46:41.759" v="1643" actId="21"/>
          <ac:picMkLst>
            <pc:docMk/>
            <pc:sldMk cId="2273602618" sldId="269"/>
            <ac:picMk id="3" creationId="{004FFC87-C5EE-4E9F-920A-20B44446B160}"/>
          </ac:picMkLst>
        </pc:picChg>
        <pc:picChg chg="add del mod">
          <ac:chgData name="Wuttinun Gunnim" userId="2c717a5a9a607a4d" providerId="LiveId" clId="{7BCF316D-CA98-4BE2-B5EC-C68B49153E1D}" dt="2020-04-25T10:46:34.701" v="1640" actId="21"/>
          <ac:picMkLst>
            <pc:docMk/>
            <pc:sldMk cId="2273602618" sldId="269"/>
            <ac:picMk id="5" creationId="{936F27D9-8F34-432F-B60E-32E29FD4B04A}"/>
          </ac:picMkLst>
        </pc:picChg>
        <pc:picChg chg="add del mod modCrop">
          <ac:chgData name="Wuttinun Gunnim" userId="2c717a5a9a607a4d" providerId="LiveId" clId="{7BCF316D-CA98-4BE2-B5EC-C68B49153E1D}" dt="2020-04-25T10:50:02.256" v="1696" actId="478"/>
          <ac:picMkLst>
            <pc:docMk/>
            <pc:sldMk cId="2273602618" sldId="269"/>
            <ac:picMk id="7" creationId="{E92ABA4D-A84F-4020-B364-69D1CD4CED7E}"/>
          </ac:picMkLst>
        </pc:picChg>
        <pc:picChg chg="add del mod ord">
          <ac:chgData name="Wuttinun Gunnim" userId="2c717a5a9a607a4d" providerId="LiveId" clId="{7BCF316D-CA98-4BE2-B5EC-C68B49153E1D}" dt="2020-04-25T11:39:14.285" v="1730" actId="478"/>
          <ac:picMkLst>
            <pc:docMk/>
            <pc:sldMk cId="2273602618" sldId="269"/>
            <ac:picMk id="8" creationId="{C1E57F0A-93F3-4673-9E84-02D80208FADF}"/>
          </ac:picMkLst>
        </pc:picChg>
        <pc:picChg chg="add mod modCrop">
          <ac:chgData name="Wuttinun Gunnim" userId="2c717a5a9a607a4d" providerId="LiveId" clId="{7BCF316D-CA98-4BE2-B5EC-C68B49153E1D}" dt="2020-04-25T12:24:25.393" v="1738" actId="1076"/>
          <ac:picMkLst>
            <pc:docMk/>
            <pc:sldMk cId="2273602618" sldId="269"/>
            <ac:picMk id="9" creationId="{20DDB768-8635-424F-B02E-8D913B1F8810}"/>
          </ac:picMkLst>
        </pc:picChg>
        <pc:picChg chg="add del mod modCrop">
          <ac:chgData name="Wuttinun Gunnim" userId="2c717a5a9a607a4d" providerId="LiveId" clId="{7BCF316D-CA98-4BE2-B5EC-C68B49153E1D}" dt="2020-04-25T12:25:04.165" v="1746" actId="21"/>
          <ac:picMkLst>
            <pc:docMk/>
            <pc:sldMk cId="2273602618" sldId="269"/>
            <ac:picMk id="15" creationId="{64C1868C-ACA9-47AA-BEA1-649C03B6405B}"/>
          </ac:picMkLst>
        </pc:picChg>
        <pc:cxnChg chg="add del">
          <ac:chgData name="Wuttinun Gunnim" userId="2c717a5a9a607a4d" providerId="LiveId" clId="{7BCF316D-CA98-4BE2-B5EC-C68B49153E1D}" dt="2020-04-25T10:50:40.051" v="1708" actId="26606"/>
          <ac:cxnSpMkLst>
            <pc:docMk/>
            <pc:sldMk cId="2273602618" sldId="269"/>
            <ac:cxnSpMk id="13" creationId="{8C730EAB-A532-4295-A302-FB4B90DB9F5E}"/>
          </ac:cxnSpMkLst>
        </pc:cxnChg>
      </pc:sldChg>
      <pc:sldChg chg="addSp delSp modSp add mod">
        <pc:chgData name="Wuttinun Gunnim" userId="2c717a5a9a607a4d" providerId="LiveId" clId="{7BCF316D-CA98-4BE2-B5EC-C68B49153E1D}" dt="2020-04-25T12:25:19.523" v="1751" actId="1076"/>
        <pc:sldMkLst>
          <pc:docMk/>
          <pc:sldMk cId="3338921578" sldId="270"/>
        </pc:sldMkLst>
        <pc:picChg chg="add del mod modCrop">
          <ac:chgData name="Wuttinun Gunnim" userId="2c717a5a9a607a4d" providerId="LiveId" clId="{7BCF316D-CA98-4BE2-B5EC-C68B49153E1D}" dt="2020-04-25T10:51:53.688" v="1721" actId="478"/>
          <ac:picMkLst>
            <pc:docMk/>
            <pc:sldMk cId="3338921578" sldId="270"/>
            <ac:picMk id="2" creationId="{08EFF7E9-7B85-4105-9B79-960A6AB07E45}"/>
          </ac:picMkLst>
        </pc:picChg>
        <pc:picChg chg="add del mod modCrop">
          <ac:chgData name="Wuttinun Gunnim" userId="2c717a5a9a607a4d" providerId="LiveId" clId="{7BCF316D-CA98-4BE2-B5EC-C68B49153E1D}" dt="2020-04-25T10:50:17.177" v="1699" actId="21"/>
          <ac:picMkLst>
            <pc:docMk/>
            <pc:sldMk cId="3338921578" sldId="270"/>
            <ac:picMk id="4" creationId="{81B60458-6A14-4423-A02E-6669C7A09F10}"/>
          </ac:picMkLst>
        </pc:picChg>
        <pc:picChg chg="add mod">
          <ac:chgData name="Wuttinun Gunnim" userId="2c717a5a9a607a4d" providerId="LiveId" clId="{7BCF316D-CA98-4BE2-B5EC-C68B49153E1D}" dt="2020-04-25T12:25:19.523" v="1751" actId="1076"/>
          <ac:picMkLst>
            <pc:docMk/>
            <pc:sldMk cId="3338921578" sldId="270"/>
            <ac:picMk id="5" creationId="{8A8EFC68-D563-405D-B18D-9AC6B6A87BDF}"/>
          </ac:picMkLst>
        </pc:picChg>
      </pc:sldChg>
      <pc:sldChg chg="addSp delSp modSp add del mod ord">
        <pc:chgData name="Wuttinun Gunnim" userId="2c717a5a9a607a4d" providerId="LiveId" clId="{7BCF316D-CA98-4BE2-B5EC-C68B49153E1D}" dt="2020-04-25T10:49:58.433" v="1695" actId="47"/>
        <pc:sldMkLst>
          <pc:docMk/>
          <pc:sldMk cId="102201226" sldId="271"/>
        </pc:sldMkLst>
        <pc:picChg chg="add del mod modCrop">
          <ac:chgData name="Wuttinun Gunnim" userId="2c717a5a9a607a4d" providerId="LiveId" clId="{7BCF316D-CA98-4BE2-B5EC-C68B49153E1D}" dt="2020-04-25T10:47:40.001" v="1652" actId="21"/>
          <ac:picMkLst>
            <pc:docMk/>
            <pc:sldMk cId="102201226" sldId="271"/>
            <ac:picMk id="2" creationId="{E1329EA7-72EE-4AE2-9AFA-AF7289019B07}"/>
          </ac:picMkLst>
        </pc:picChg>
      </pc:sldChg>
      <pc:sldChg chg="addSp modSp add mod">
        <pc:chgData name="Wuttinun Gunnim" userId="2c717a5a9a607a4d" providerId="LiveId" clId="{7BCF316D-CA98-4BE2-B5EC-C68B49153E1D}" dt="2020-04-25T12:59:31.845" v="1775" actId="14100"/>
        <pc:sldMkLst>
          <pc:docMk/>
          <pc:sldMk cId="3177754704" sldId="271"/>
        </pc:sldMkLst>
        <pc:picChg chg="add mod modCrop">
          <ac:chgData name="Wuttinun Gunnim" userId="2c717a5a9a607a4d" providerId="LiveId" clId="{7BCF316D-CA98-4BE2-B5EC-C68B49153E1D}" dt="2020-04-25T12:59:11.892" v="1768" actId="14100"/>
          <ac:picMkLst>
            <pc:docMk/>
            <pc:sldMk cId="3177754704" sldId="271"/>
            <ac:picMk id="3" creationId="{B56AF67B-D748-43E7-8F2B-06DAD3532FD8}"/>
          </ac:picMkLst>
        </pc:picChg>
        <pc:picChg chg="add mod modCrop">
          <ac:chgData name="Wuttinun Gunnim" userId="2c717a5a9a607a4d" providerId="LiveId" clId="{7BCF316D-CA98-4BE2-B5EC-C68B49153E1D}" dt="2020-04-25T12:59:31.845" v="1775" actId="14100"/>
          <ac:picMkLst>
            <pc:docMk/>
            <pc:sldMk cId="3177754704" sldId="271"/>
            <ac:picMk id="4" creationId="{026D342C-093D-4C45-8330-E5B06A001B0C}"/>
          </ac:picMkLst>
        </pc:picChg>
      </pc:sldChg>
      <pc:sldChg chg="addSp modSp add mod">
        <pc:chgData name="Wuttinun Gunnim" userId="2c717a5a9a607a4d" providerId="LiveId" clId="{7BCF316D-CA98-4BE2-B5EC-C68B49153E1D}" dt="2020-04-25T13:01:44.654" v="1810" actId="14100"/>
        <pc:sldMkLst>
          <pc:docMk/>
          <pc:sldMk cId="1954843172" sldId="272"/>
        </pc:sldMkLst>
        <pc:picChg chg="add mod modCrop">
          <ac:chgData name="Wuttinun Gunnim" userId="2c717a5a9a607a4d" providerId="LiveId" clId="{7BCF316D-CA98-4BE2-B5EC-C68B49153E1D}" dt="2020-04-25T13:00:21.709" v="1787" actId="14100"/>
          <ac:picMkLst>
            <pc:docMk/>
            <pc:sldMk cId="1954843172" sldId="272"/>
            <ac:picMk id="3" creationId="{C60A46D4-A2A4-461E-95AF-2B72847FA1BB}"/>
          </ac:picMkLst>
        </pc:picChg>
        <pc:picChg chg="add mod modCrop">
          <ac:chgData name="Wuttinun Gunnim" userId="2c717a5a9a607a4d" providerId="LiveId" clId="{7BCF316D-CA98-4BE2-B5EC-C68B49153E1D}" dt="2020-04-25T13:01:44.654" v="1810" actId="14100"/>
          <ac:picMkLst>
            <pc:docMk/>
            <pc:sldMk cId="1954843172" sldId="272"/>
            <ac:picMk id="4" creationId="{74C8542B-44F3-4276-A762-EC9BCBD8834D}"/>
          </ac:picMkLst>
        </pc:picChg>
      </pc:sldChg>
      <pc:sldChg chg="addSp delSp modSp add mod">
        <pc:chgData name="Wuttinun Gunnim" userId="2c717a5a9a607a4d" providerId="LiveId" clId="{7BCF316D-CA98-4BE2-B5EC-C68B49153E1D}" dt="2020-04-25T13:03:42.228" v="1848" actId="1076"/>
        <pc:sldMkLst>
          <pc:docMk/>
          <pc:sldMk cId="681640443" sldId="273"/>
        </pc:sldMkLst>
        <pc:picChg chg="add del mod modCrop">
          <ac:chgData name="Wuttinun Gunnim" userId="2c717a5a9a607a4d" providerId="LiveId" clId="{7BCF316D-CA98-4BE2-B5EC-C68B49153E1D}" dt="2020-04-25T13:03:23.310" v="1841" actId="478"/>
          <ac:picMkLst>
            <pc:docMk/>
            <pc:sldMk cId="681640443" sldId="273"/>
            <ac:picMk id="3" creationId="{453AD23F-0D22-4A73-BA31-E63BC357B905}"/>
          </ac:picMkLst>
        </pc:picChg>
        <pc:picChg chg="add mod modCrop">
          <ac:chgData name="Wuttinun Gunnim" userId="2c717a5a9a607a4d" providerId="LiveId" clId="{7BCF316D-CA98-4BE2-B5EC-C68B49153E1D}" dt="2020-04-25T13:03:42.228" v="1848" actId="1076"/>
          <ac:picMkLst>
            <pc:docMk/>
            <pc:sldMk cId="681640443" sldId="273"/>
            <ac:picMk id="5" creationId="{89458F18-1B56-4EB4-B99F-E93B0725F9C4}"/>
          </ac:picMkLst>
        </pc:picChg>
      </pc:sldChg>
      <pc:sldChg chg="addSp delSp modSp add mod">
        <pc:chgData name="Wuttinun Gunnim" userId="2c717a5a9a607a4d" providerId="LiveId" clId="{7BCF316D-CA98-4BE2-B5EC-C68B49153E1D}" dt="2020-04-25T13:02:37.980" v="1829" actId="14100"/>
        <pc:sldMkLst>
          <pc:docMk/>
          <pc:sldMk cId="2195086532" sldId="274"/>
        </pc:sldMkLst>
        <pc:picChg chg="add del mod modCrop">
          <ac:chgData name="Wuttinun Gunnim" userId="2c717a5a9a607a4d" providerId="LiveId" clId="{7BCF316D-CA98-4BE2-B5EC-C68B49153E1D}" dt="2020-04-25T13:02:18.956" v="1823" actId="14100"/>
          <ac:picMkLst>
            <pc:docMk/>
            <pc:sldMk cId="2195086532" sldId="274"/>
            <ac:picMk id="3" creationId="{19336684-1EDF-485A-A9D9-0D8579C615BE}"/>
          </ac:picMkLst>
        </pc:picChg>
        <pc:picChg chg="add mod modCrop">
          <ac:chgData name="Wuttinun Gunnim" userId="2c717a5a9a607a4d" providerId="LiveId" clId="{7BCF316D-CA98-4BE2-B5EC-C68B49153E1D}" dt="2020-04-25T13:02:37.980" v="1829" actId="14100"/>
          <ac:picMkLst>
            <pc:docMk/>
            <pc:sldMk cId="2195086532" sldId="274"/>
            <ac:picMk id="4" creationId="{8F3005AE-1600-4646-AC60-916268C7170F}"/>
          </ac:picMkLst>
        </pc:picChg>
      </pc:sldChg>
      <pc:sldChg chg="add del">
        <pc:chgData name="Wuttinun Gunnim" userId="2c717a5a9a607a4d" providerId="LiveId" clId="{7BCF316D-CA98-4BE2-B5EC-C68B49153E1D}" dt="2020-04-25T13:01:49.617" v="1814" actId="47"/>
        <pc:sldMkLst>
          <pc:docMk/>
          <pc:sldMk cId="1647881887" sldId="275"/>
        </pc:sldMkLst>
      </pc:sldChg>
      <pc:sldChg chg="add del">
        <pc:chgData name="Wuttinun Gunnim" userId="2c717a5a9a607a4d" providerId="LiveId" clId="{7BCF316D-CA98-4BE2-B5EC-C68B49153E1D}" dt="2020-04-25T13:01:29.528" v="1801"/>
        <pc:sldMkLst>
          <pc:docMk/>
          <pc:sldMk cId="1664772200" sldId="275"/>
        </pc:sldMkLst>
      </pc:sldChg>
      <pc:sldChg chg="addSp delSp modSp add mod setBg">
        <pc:chgData name="Wuttinun Gunnim" userId="2c717a5a9a607a4d" providerId="LiveId" clId="{7BCF316D-CA98-4BE2-B5EC-C68B49153E1D}" dt="2020-04-25T13:04:31.982" v="1880" actId="26606"/>
        <pc:sldMkLst>
          <pc:docMk/>
          <pc:sldMk cId="2175863483" sldId="275"/>
        </pc:sldMkLst>
        <pc:spChg chg="mo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2" creationId="{2D060D12-F094-4996-80B5-B6911F21E163}"/>
          </ac:spMkLst>
        </pc:spChg>
        <pc:spChg chg="del">
          <ac:chgData name="Wuttinun Gunnim" userId="2c717a5a9a607a4d" providerId="LiveId" clId="{7BCF316D-CA98-4BE2-B5EC-C68B49153E1D}" dt="2020-04-25T13:04:29.157" v="1879" actId="478"/>
          <ac:spMkLst>
            <pc:docMk/>
            <pc:sldMk cId="2175863483" sldId="275"/>
            <ac:spMk id="3" creationId="{233272CD-3FC6-467D-B0B0-D714B70A2E44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9" creationId="{6437D937-A7F1-4011-92B4-328E5BE1B166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1" creationId="{B672F332-AF08-46C6-94F0-77684310D7B7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3" creationId="{34244EF8-D73A-40E1-BE73-D46E6B4B04ED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4:31.982" v="1880" actId="26606"/>
          <ac:cxnSpMkLst>
            <pc:docMk/>
            <pc:sldMk cId="2175863483" sldId="275"/>
            <ac:cxnSpMk id="17" creationId="{9E8E38ED-369A-44C2-B635-0BED0E48A6E8}"/>
          </ac:cxnSpMkLst>
        </pc:cxnChg>
      </pc:sldChg>
      <pc:sldChg chg="addSp modSp add del mod">
        <pc:chgData name="Wuttinun Gunnim" userId="2c717a5a9a607a4d" providerId="LiveId" clId="{7BCF316D-CA98-4BE2-B5EC-C68B49153E1D}" dt="2020-04-25T13:17:21.285" v="1924" actId="1076"/>
        <pc:sldMkLst>
          <pc:docMk/>
          <pc:sldMk cId="2980047622" sldId="276"/>
        </pc:sldMkLst>
        <pc:picChg chg="add mod modCrop">
          <ac:chgData name="Wuttinun Gunnim" userId="2c717a5a9a607a4d" providerId="LiveId" clId="{7BCF316D-CA98-4BE2-B5EC-C68B49153E1D}" dt="2020-04-25T13:17:21.285" v="1924" actId="1076"/>
          <ac:picMkLst>
            <pc:docMk/>
            <pc:sldMk cId="2980047622" sldId="276"/>
            <ac:picMk id="2" creationId="{0D4DD0C5-9573-4ED7-B977-AA6C10BB76FD}"/>
          </ac:picMkLst>
        </pc:picChg>
      </pc:sldChg>
      <pc:sldChg chg="addSp add del">
        <pc:chgData name="Wuttinun Gunnim" userId="2c717a5a9a607a4d" providerId="LiveId" clId="{7BCF316D-CA98-4BE2-B5EC-C68B49153E1D}" dt="2020-04-25T13:15:52.548" v="1918" actId="47"/>
        <pc:sldMkLst>
          <pc:docMk/>
          <pc:sldMk cId="818749440" sldId="277"/>
        </pc:sldMkLst>
        <pc:picChg chg="add">
          <ac:chgData name="Wuttinun Gunnim" userId="2c717a5a9a607a4d" providerId="LiveId" clId="{7BCF316D-CA98-4BE2-B5EC-C68B49153E1D}" dt="2020-04-25T13:05:03.079" v="1894"/>
          <ac:picMkLst>
            <pc:docMk/>
            <pc:sldMk cId="818749440" sldId="277"/>
            <ac:picMk id="2" creationId="{6146DFCF-DE15-436F-91B5-F904BF108884}"/>
          </ac:picMkLst>
        </pc:picChg>
      </pc:sldChg>
      <pc:sldChg chg="addSp delSp modSp add del mod">
        <pc:chgData name="Wuttinun Gunnim" userId="2c717a5a9a607a4d" providerId="LiveId" clId="{7BCF316D-CA98-4BE2-B5EC-C68B49153E1D}" dt="2020-04-25T13:15:53.297" v="1919" actId="47"/>
        <pc:sldMkLst>
          <pc:docMk/>
          <pc:sldMk cId="405566519" sldId="278"/>
        </pc:sldMkLst>
        <pc:picChg chg="add del mod">
          <ac:chgData name="Wuttinun Gunnim" userId="2c717a5a9a607a4d" providerId="LiveId" clId="{7BCF316D-CA98-4BE2-B5EC-C68B49153E1D}" dt="2020-04-25T13:05:08.259" v="1895" actId="21"/>
          <ac:picMkLst>
            <pc:docMk/>
            <pc:sldMk cId="405566519" sldId="278"/>
            <ac:picMk id="3" creationId="{6083E62E-4227-4CC4-BAF5-084098ECAF43}"/>
          </ac:picMkLst>
        </pc:picChg>
        <pc:picChg chg="add del mod">
          <ac:chgData name="Wuttinun Gunnim" userId="2c717a5a9a607a4d" providerId="LiveId" clId="{7BCF316D-CA98-4BE2-B5EC-C68B49153E1D}" dt="2020-04-25T13:05:01.829" v="1893" actId="21"/>
          <ac:picMkLst>
            <pc:docMk/>
            <pc:sldMk cId="405566519" sldId="278"/>
            <ac:picMk id="5" creationId="{48EB1A76-EC40-4D4F-8F1E-83C94BC2EBF4}"/>
          </ac:picMkLst>
        </pc:picChg>
        <pc:picChg chg="add del mod">
          <ac:chgData name="Wuttinun Gunnim" userId="2c717a5a9a607a4d" providerId="LiveId" clId="{7BCF316D-CA98-4BE2-B5EC-C68B49153E1D}" dt="2020-04-25T13:05:00.660" v="1892" actId="1076"/>
          <ac:picMkLst>
            <pc:docMk/>
            <pc:sldMk cId="405566519" sldId="278"/>
            <ac:picMk id="7" creationId="{D6653F93-9619-4DE5-A028-2EEF05DF8DE7}"/>
          </ac:picMkLst>
        </pc:picChg>
      </pc:sldChg>
      <pc:sldChg chg="addSp delSp modSp add mod setBg delDesignElem">
        <pc:chgData name="Wuttinun Gunnim" userId="2c717a5a9a607a4d" providerId="LiveId" clId="{7BCF316D-CA98-4BE2-B5EC-C68B49153E1D}" dt="2020-04-25T13:05:32.793" v="1909" actId="26606"/>
        <pc:sldMkLst>
          <pc:docMk/>
          <pc:sldMk cId="4089686836" sldId="279"/>
        </pc:sldMkLst>
        <pc:spChg chg="mo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2" creationId="{2D060D12-F094-4996-80B5-B6911F21E163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4" creationId="{0482A7D0-DB09-4EBA-8D52-E6A5934B668D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5" creationId="{1A3688C8-DFCE-4CCD-BCF0-5FB239E5072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8" creationId="{8482FDCF-45F3-40F1-8751-19B7AFB3CFCE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9" creationId="{6437D937-A7F1-4011-92B4-328E5BE1B166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1" creationId="{B672F332-AF08-46C6-94F0-77684310D7B7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3" creationId="{34244EF8-D73A-40E1-BE73-D46E6B4B04E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5:32.793" v="1909" actId="26606"/>
          <ac:cxnSpMkLst>
            <pc:docMk/>
            <pc:sldMk cId="4089686836" sldId="279"/>
            <ac:cxnSpMk id="6" creationId="{D598FBE3-48D2-40A2-B7E6-F485834C8213}"/>
          </ac:cxnSpMkLst>
        </pc:cxnChg>
        <pc:cxnChg chg="del">
          <ac:chgData name="Wuttinun Gunnim" userId="2c717a5a9a607a4d" providerId="LiveId" clId="{7BCF316D-CA98-4BE2-B5EC-C68B49153E1D}" dt="2020-04-25T13:05:16.246" v="1898"/>
          <ac:cxnSpMkLst>
            <pc:docMk/>
            <pc:sldMk cId="4089686836" sldId="279"/>
            <ac:cxnSpMk id="17" creationId="{9E8E38ED-369A-44C2-B635-0BED0E48A6E8}"/>
          </ac:cxnSpMkLst>
        </pc:cxnChg>
      </pc:sldChg>
      <pc:sldChg chg="addSp delSp modSp add mod">
        <pc:chgData name="Wuttinun Gunnim" userId="2c717a5a9a607a4d" providerId="LiveId" clId="{7BCF316D-CA98-4BE2-B5EC-C68B49153E1D}" dt="2020-04-25T13:22:10.937" v="1959" actId="1076"/>
        <pc:sldMkLst>
          <pc:docMk/>
          <pc:sldMk cId="946686983" sldId="280"/>
        </pc:sldMkLst>
        <pc:picChg chg="add del mod">
          <ac:chgData name="Wuttinun Gunnim" userId="2c717a5a9a607a4d" providerId="LiveId" clId="{7BCF316D-CA98-4BE2-B5EC-C68B49153E1D}" dt="2020-04-25T13:17:52.324" v="1928" actId="478"/>
          <ac:picMkLst>
            <pc:docMk/>
            <pc:sldMk cId="946686983" sldId="280"/>
            <ac:picMk id="3" creationId="{6B0AC662-7E66-4C0A-852B-7A2A38F70B7D}"/>
          </ac:picMkLst>
        </pc:picChg>
        <pc:picChg chg="add del mod modCrop">
          <ac:chgData name="Wuttinun Gunnim" userId="2c717a5a9a607a4d" providerId="LiveId" clId="{7BCF316D-CA98-4BE2-B5EC-C68B49153E1D}" dt="2020-04-25T13:20:04.905" v="1942" actId="478"/>
          <ac:picMkLst>
            <pc:docMk/>
            <pc:sldMk cId="946686983" sldId="280"/>
            <ac:picMk id="5" creationId="{4A2770E5-E8B7-40AA-B921-2E116BC83E56}"/>
          </ac:picMkLst>
        </pc:picChg>
        <pc:picChg chg="add mod modCrop">
          <ac:chgData name="Wuttinun Gunnim" userId="2c717a5a9a607a4d" providerId="LiveId" clId="{7BCF316D-CA98-4BE2-B5EC-C68B49153E1D}" dt="2020-04-25T13:22:10.937" v="1959" actId="1076"/>
          <ac:picMkLst>
            <pc:docMk/>
            <pc:sldMk cId="946686983" sldId="280"/>
            <ac:picMk id="7" creationId="{E767E40F-1A0F-4477-BD59-CDFB29056796}"/>
          </ac:picMkLst>
        </pc:picChg>
      </pc:sldChg>
      <pc:sldChg chg="addSp delSp modSp add mod ord">
        <pc:chgData name="Wuttinun Gunnim" userId="2c717a5a9a607a4d" providerId="LiveId" clId="{7BCF316D-CA98-4BE2-B5EC-C68B49153E1D}" dt="2020-04-25T13:23:36.799" v="1971"/>
        <pc:sldMkLst>
          <pc:docMk/>
          <pc:sldMk cId="3442438412" sldId="281"/>
        </pc:sldMkLst>
        <pc:picChg chg="add del mod">
          <ac:chgData name="Wuttinun Gunnim" userId="2c717a5a9a607a4d" providerId="LiveId" clId="{7BCF316D-CA98-4BE2-B5EC-C68B49153E1D}" dt="2020-04-25T13:22:17.116" v="1960" actId="478"/>
          <ac:picMkLst>
            <pc:docMk/>
            <pc:sldMk cId="3442438412" sldId="281"/>
            <ac:picMk id="3" creationId="{B8441321-5B63-44BF-91DB-1565BE38E53E}"/>
          </ac:picMkLst>
        </pc:picChg>
        <pc:picChg chg="add mod modCrop">
          <ac:chgData name="Wuttinun Gunnim" userId="2c717a5a9a607a4d" providerId="LiveId" clId="{7BCF316D-CA98-4BE2-B5EC-C68B49153E1D}" dt="2020-04-25T13:22:58.773" v="1969" actId="1076"/>
          <ac:picMkLst>
            <pc:docMk/>
            <pc:sldMk cId="3442438412" sldId="281"/>
            <ac:picMk id="5" creationId="{0B44BCEE-388B-4012-8306-2CFF22713B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9902-5FD9-4BD0-A65C-5CC607B91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A49A-29F8-4B25-ABB7-A06B2617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666D-0CE1-49A9-AB20-4678B691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4330-62CB-40CB-BDEB-EB93EE3B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4C98-341F-4AC7-94B2-79A0A7CB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EE44-3F18-4BA1-9149-EDBE5DFD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766E4-C503-4BEA-99B8-D27543DF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7F9B0-57F8-44FB-971F-0103F13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D325-F32F-4272-9FB4-70837209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B80E-4F90-4384-8AC1-8B53F9A6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13477-2F2D-4C93-82C2-F0D442A0D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A043E-77E9-47AF-857A-2D403D8A4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AE66-F07B-46E8-AFE1-D92BC8E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1031-03DC-43FD-8B80-EEA57E2D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FE83-52DF-4CD6-9F15-61897B26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6A0C-00F3-442F-BAC4-951577D4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FCE7-2AE3-4377-ABC3-8F810503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2EDB-A2B4-4D32-A004-E78B4AC5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AEA4-A272-44CB-9794-B8CADA7C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2DF6-04E0-490A-85FB-01C5960D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16D-FEFB-468C-ACE0-57982A91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F3A7-30C5-47F1-9ABB-A8446C1E4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B88E-D7FB-4C39-809E-ADAB19C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6E7C-0BE1-4ECE-94E4-A76EB719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98C1-7F47-4645-A3AE-3D9DD83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AA17-6521-4823-ACBC-0CBCE59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D7C9-96D8-4D75-BD9A-DAC422144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B3199-1C75-4640-9209-B0D22E6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61DB-3A90-48EC-B6AC-EEC78241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3877-5B5A-4EE4-BE33-C9410128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FA23-A9D2-4983-BA55-186D2811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211-344A-42AF-92FA-40F16373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0667-0C7A-4666-AA00-6DC5EC3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EEC24-441A-4691-82C5-9184BA14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0FA69-1940-46A1-A7E5-5B2FCA8E7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DCA4C-AB59-4D60-BE3B-608D169AE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85A83-C31D-4869-BBCC-939D8998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7A9FC-EB43-4372-AA70-5544AC5A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A1C6A-E318-4AC9-9A30-88F257A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A98-B381-4C3B-9B0D-3CFE8A7D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056C0-C90A-4B10-AAA6-1D4B6EB4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6C40-276D-47C0-A5E2-626C9933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2F427-D497-4EAA-B7D7-7B30A4F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C9BD4-1EAC-4F27-8779-50948FD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A4216-2B6E-4287-95D2-1EF1A7C5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D13-D850-4B6B-A4D4-51DC9D1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B2B5-13E5-445A-BBE1-98318BC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BD16-2C88-4C21-A909-DCCDCE74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1936F-0291-4B1C-A86A-1F626D841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ED150-A845-4631-9B58-1E7E4F4D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1B33-2ECE-475A-A86B-372D7AE3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F8BB-22B2-40C2-8A50-922B32D4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F30E-60A8-4485-828C-57F168D2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BDCF7-C8D0-4B72-A04B-F1AC8CAD6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076D3-961D-4E0E-9D53-2C33F16B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EF5C2-DA45-4AFC-AB5B-050A74BC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629F-3B93-4563-92A8-A61C22E9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73AEB-280E-4935-BF50-F66302E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0C8FC-ADAA-4164-9337-49505EF2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E5A3-4512-4E63-853A-7D62F474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9391-A96B-4FA2-A8B6-35FF0FEA8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1B21-9EB8-44D1-B23D-E312F894C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B42F-454F-4E4B-BE3E-D6D0F4A3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A49A1-3061-4953-AAE8-4D6A2BF66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ระบบ </a:t>
            </a:r>
            <a:r>
              <a:rPr lang="en-US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Ecommerce </a:t>
            </a:r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ขนาดกลางและใหญ่ สำหรับร้านกาแฟ</a:t>
            </a:r>
            <a:endParaRPr lang="en-US" dirty="0">
              <a:solidFill>
                <a:srgbClr val="FFFFFF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B65B-4818-4279-B03E-C7315B791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DilleniaUPC" panose="02020603050405020304" pitchFamily="18" charset="-34"/>
                <a:ea typeface="+mj-ea"/>
                <a:cs typeface="DilleniaUPC" panose="02020603050405020304" pitchFamily="18" charset="-34"/>
              </a:rPr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36705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20DDB768-8635-424F-B02E-8D913B1F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3127" r="35354" b="56816"/>
          <a:stretch/>
        </p:blipFill>
        <p:spPr>
          <a:xfrm>
            <a:off x="971661" y="0"/>
            <a:ext cx="963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8EFC68-D563-405D-B18D-9AC6B6A8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2" t="29778" r="10001" b="42889"/>
          <a:stretch/>
        </p:blipFill>
        <p:spPr>
          <a:xfrm>
            <a:off x="2392680" y="8250"/>
            <a:ext cx="7406640" cy="68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B56AF67B-D748-43E7-8F2B-06DAD353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58445" r="50000" b="8222"/>
          <a:stretch/>
        </p:blipFill>
        <p:spPr>
          <a:xfrm>
            <a:off x="0" y="0"/>
            <a:ext cx="6343653" cy="6858000"/>
          </a:xfrm>
          <a:prstGeom prst="rect">
            <a:avLst/>
          </a:prstGeom>
        </p:spPr>
      </p:pic>
      <p:pic>
        <p:nvPicPr>
          <p:cNvPr id="4" name="Picture 3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026D342C-093D-4C45-8330-E5B06A001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4" t="57778" r="9408" b="4000"/>
          <a:stretch/>
        </p:blipFill>
        <p:spPr>
          <a:xfrm>
            <a:off x="6689651" y="0"/>
            <a:ext cx="55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A46D4-A2A4-461E-95AF-2B72847F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2889" r="49925" b="50000"/>
          <a:stretch/>
        </p:blipFill>
        <p:spPr>
          <a:xfrm>
            <a:off x="0" y="0"/>
            <a:ext cx="5626024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C8542B-44F3-4276-A762-EC9BCBD8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13333" r="9258" b="57556"/>
          <a:stretch/>
        </p:blipFill>
        <p:spPr>
          <a:xfrm>
            <a:off x="6223971" y="0"/>
            <a:ext cx="596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36684-1EDF-485A-A9D9-0D8579C6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50000" r="48741" b="7778"/>
          <a:stretch/>
        </p:blipFill>
        <p:spPr>
          <a:xfrm>
            <a:off x="0" y="0"/>
            <a:ext cx="512545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3005AE-1600-4646-AC60-916268C7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42889" r="9536" b="13778"/>
          <a:stretch/>
        </p:blipFill>
        <p:spPr>
          <a:xfrm>
            <a:off x="7549662" y="-1"/>
            <a:ext cx="46423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89458F18-1B56-4EB4-B99F-E93B0725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333" r="46667" b="50000"/>
          <a:stretch/>
        </p:blipFill>
        <p:spPr>
          <a:xfrm>
            <a:off x="2999509" y="0"/>
            <a:ext cx="619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th-TH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ส่วนของพนักงาน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2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8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4DD0C5-9573-4ED7-B977-AA6C10BB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t="35555" r="9111"/>
          <a:stretch/>
        </p:blipFill>
        <p:spPr>
          <a:xfrm>
            <a:off x="2832538" y="0"/>
            <a:ext cx="652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0B44BCEE-388B-4012-8306-2CFF22713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t="13185" r="48222" b="44593"/>
          <a:stretch/>
        </p:blipFill>
        <p:spPr>
          <a:xfrm>
            <a:off x="3500120" y="7761"/>
            <a:ext cx="5191760" cy="68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767E40F-1A0F-4477-BD59-CDFB29056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34519" r="9110"/>
          <a:stretch/>
        </p:blipFill>
        <p:spPr>
          <a:xfrm>
            <a:off x="2875280" y="0"/>
            <a:ext cx="6441440" cy="6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3CF3D-92BD-4970-8E3E-DB53998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DilleniaUPC" panose="02020603050405020304" pitchFamily="18" charset="-34"/>
                <a:ea typeface="+mn-ea"/>
                <a:cs typeface="DilleniaUPC" panose="02020603050405020304" pitchFamily="18" charset="-34"/>
              </a:rPr>
              <a:t>State Diagram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Download wallpaper 1920x1080 coffee, book, windowsill, comfort ...">
            <a:extLst>
              <a:ext uri="{FF2B5EF4-FFF2-40B4-BE49-F238E27FC236}">
                <a16:creationId xmlns:a16="http://schemas.microsoft.com/office/drawing/2014/main" id="{F70371C4-768A-4D3A-B5C3-A5C7762E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4612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6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te Coffee Wallpapers - Top Free Cute Coffee Backgrounds ...">
            <a:extLst>
              <a:ext uri="{FF2B5EF4-FFF2-40B4-BE49-F238E27FC236}">
                <a16:creationId xmlns:a16="http://schemas.microsoft.com/office/drawing/2014/main" id="{FE12E0A1-945B-43DB-A0AF-C57A7ECA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1653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12FE6-BBEA-40B0-9CC2-C78D1E4B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สมาชิกของกลุ่ม</a:t>
            </a:r>
            <a:endParaRPr lang="en-US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F4EE-E134-485D-B6E9-BC6107CA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272143"/>
            <a:ext cx="4803636" cy="378883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1.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นางสาวนลินภัสร์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ภิศักดิ์ธนากูล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6140203057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2.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นายวุฒินันท์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กันนิ่ม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6140205466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3.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นายสนายุทธ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ต้นพนม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6140205888</a:t>
            </a: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en-US" sz="2000" dirty="0">
              <a:solidFill>
                <a:srgbClr val="00000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40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8B9006-2A66-48F8-AB14-114DFE5390E4}"/>
              </a:ext>
            </a:extLst>
          </p:cNvPr>
          <p:cNvSpPr/>
          <p:nvPr/>
        </p:nvSpPr>
        <p:spPr>
          <a:xfrm>
            <a:off x="4983195" y="295565"/>
            <a:ext cx="1351391" cy="1066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 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D5EAE-4274-460F-91EA-562A890F7418}"/>
              </a:ext>
            </a:extLst>
          </p:cNvPr>
          <p:cNvSpPr/>
          <p:nvPr/>
        </p:nvSpPr>
        <p:spPr>
          <a:xfrm>
            <a:off x="9661605" y="2700306"/>
            <a:ext cx="2039847" cy="368059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535A0-7CF0-4D9D-802E-DCE1BF320293}"/>
              </a:ext>
            </a:extLst>
          </p:cNvPr>
          <p:cNvSpPr/>
          <p:nvPr/>
        </p:nvSpPr>
        <p:spPr>
          <a:xfrm>
            <a:off x="4644197" y="2115128"/>
            <a:ext cx="2039847" cy="4267136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69C7CC54-C53C-468F-8D04-DD7B2BCC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1" y="452283"/>
            <a:ext cx="739736" cy="6446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D954A1-2E56-414B-9F0A-6682333D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17" y="3643795"/>
            <a:ext cx="1468679" cy="82521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68606B-9FB7-4341-B858-7B3B9D857C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1972" y="-56062"/>
            <a:ext cx="1687150" cy="33485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EB717-E9EC-423F-8E26-635974E71445}"/>
              </a:ext>
            </a:extLst>
          </p:cNvPr>
          <p:cNvSpPr txBox="1"/>
          <p:nvPr/>
        </p:nvSpPr>
        <p:spPr>
          <a:xfrm>
            <a:off x="1373964" y="953672"/>
            <a:ext cx="1649811" cy="738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defRPr>
            </a:lvl1pPr>
          </a:lstStyle>
          <a:p>
            <a:r>
              <a:rPr lang="th-TH" sz="1400" dirty="0"/>
              <a:t>เมื่อจัดเก็บเสร็จเรียบร้อยแล้ว</a:t>
            </a:r>
            <a:endParaRPr lang="en-US" sz="1400" dirty="0"/>
          </a:p>
          <a:p>
            <a:r>
              <a:rPr lang="th-TH" sz="1400" dirty="0"/>
              <a:t>ก็จะนำ </a:t>
            </a:r>
            <a:r>
              <a:rPr lang="en-US" sz="1400" dirty="0"/>
              <a:t>URL </a:t>
            </a:r>
            <a:r>
              <a:rPr lang="th-TH" sz="1400" dirty="0"/>
              <a:t>เก็บเอาไว้ใน </a:t>
            </a:r>
          </a:p>
          <a:p>
            <a:r>
              <a:rPr lang="en-US" sz="1400" dirty="0"/>
              <a:t>Data Base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F14A664-65DB-4727-81DA-E800FD0C4742}"/>
              </a:ext>
            </a:extLst>
          </p:cNvPr>
          <p:cNvCxnSpPr>
            <a:cxnSpLocks/>
          </p:cNvCxnSpPr>
          <p:nvPr/>
        </p:nvCxnSpPr>
        <p:spPr>
          <a:xfrm>
            <a:off x="6738430" y="774626"/>
            <a:ext cx="4212287" cy="1765374"/>
          </a:xfrm>
          <a:prstGeom prst="bentConnector3">
            <a:avLst>
              <a:gd name="adj1" fmla="val 997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49A64E-DDEA-4814-9225-784F5B58C76C}"/>
              </a:ext>
            </a:extLst>
          </p:cNvPr>
          <p:cNvSpPr txBox="1"/>
          <p:nvPr/>
        </p:nvSpPr>
        <p:spPr>
          <a:xfrm>
            <a:off x="9826650" y="2786283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Other Device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3F94095-A591-4288-BC33-1DC0C76B68FC}"/>
              </a:ext>
            </a:extLst>
          </p:cNvPr>
          <p:cNvSpPr txBox="1"/>
          <p:nvPr/>
        </p:nvSpPr>
        <p:spPr>
          <a:xfrm>
            <a:off x="8030650" y="979223"/>
            <a:ext cx="934871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URL 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2D75A9-32AE-4BB5-BB15-AC25F9C72D9C}"/>
              </a:ext>
            </a:extLst>
          </p:cNvPr>
          <p:cNvSpPr txBox="1"/>
          <p:nvPr/>
        </p:nvSpPr>
        <p:spPr>
          <a:xfrm>
            <a:off x="9969317" y="4665684"/>
            <a:ext cx="141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PC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981A8C9-290A-4882-BD70-9E757632BFAC}"/>
              </a:ext>
            </a:extLst>
          </p:cNvPr>
          <p:cNvCxnSpPr>
            <a:cxnSpLocks/>
          </p:cNvCxnSpPr>
          <p:nvPr/>
        </p:nvCxnSpPr>
        <p:spPr>
          <a:xfrm>
            <a:off x="6834921" y="3078670"/>
            <a:ext cx="3134396" cy="761717"/>
          </a:xfrm>
          <a:prstGeom prst="bentConnector3">
            <a:avLst>
              <a:gd name="adj1" fmla="val 8654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5BE3A54-E509-49BF-991C-508BB687708B}"/>
              </a:ext>
            </a:extLst>
          </p:cNvPr>
          <p:cNvCxnSpPr>
            <a:cxnSpLocks/>
          </p:cNvCxnSpPr>
          <p:nvPr/>
        </p:nvCxnSpPr>
        <p:spPr>
          <a:xfrm rot="10800000">
            <a:off x="6834921" y="3246729"/>
            <a:ext cx="3134398" cy="712195"/>
          </a:xfrm>
          <a:prstGeom prst="bentConnector3">
            <a:avLst>
              <a:gd name="adj1" fmla="val 190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9483349-5E11-4ABA-AE16-C0048A915DAB}"/>
              </a:ext>
            </a:extLst>
          </p:cNvPr>
          <p:cNvSpPr txBox="1"/>
          <p:nvPr/>
        </p:nvSpPr>
        <p:spPr>
          <a:xfrm>
            <a:off x="7807063" y="2742258"/>
            <a:ext cx="529312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https: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7301944-BC2B-43AF-933B-900BB98EBCE6}"/>
              </a:ext>
            </a:extLst>
          </p:cNvPr>
          <p:cNvSpPr txBox="1"/>
          <p:nvPr/>
        </p:nvSpPr>
        <p:spPr>
          <a:xfrm>
            <a:off x="7438372" y="3281489"/>
            <a:ext cx="1103187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(https method)</a:t>
            </a: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E5A563B3-0DE5-484C-AA7B-F4E1A9769405}"/>
              </a:ext>
            </a:extLst>
          </p:cNvPr>
          <p:cNvCxnSpPr>
            <a:cxnSpLocks/>
          </p:cNvCxnSpPr>
          <p:nvPr/>
        </p:nvCxnSpPr>
        <p:spPr>
          <a:xfrm flipV="1">
            <a:off x="6954982" y="4338322"/>
            <a:ext cx="3014335" cy="89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E073C31-F9CF-4FFA-8992-4A5DAD674BBD}"/>
              </a:ext>
            </a:extLst>
          </p:cNvPr>
          <p:cNvSpPr txBox="1"/>
          <p:nvPr/>
        </p:nvSpPr>
        <p:spPr>
          <a:xfrm>
            <a:off x="6858764" y="5281669"/>
            <a:ext cx="142539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เมื่ออุปกรณ์มี </a:t>
            </a:r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Domain </a:t>
            </a:r>
            <a:endParaRPr lang="th-TH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ในการท่องเว็บ</a:t>
            </a:r>
            <a:endParaRPr lang="en-US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212538-D81F-471A-8733-BD28F990458D}"/>
              </a:ext>
            </a:extLst>
          </p:cNvPr>
          <p:cNvSpPr txBox="1"/>
          <p:nvPr/>
        </p:nvSpPr>
        <p:spPr>
          <a:xfrm>
            <a:off x="4997833" y="1289447"/>
            <a:ext cx="135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Google Drive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6F67A-F193-4EFB-A4D2-A0259B269474}"/>
              </a:ext>
            </a:extLst>
          </p:cNvPr>
          <p:cNvSpPr/>
          <p:nvPr/>
        </p:nvSpPr>
        <p:spPr>
          <a:xfrm>
            <a:off x="581891" y="2540000"/>
            <a:ext cx="2666382" cy="384089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74E42F-65DA-4617-BE73-6A758FC8C322}"/>
              </a:ext>
            </a:extLst>
          </p:cNvPr>
          <p:cNvGrpSpPr/>
          <p:nvPr/>
        </p:nvGrpSpPr>
        <p:grpSpPr>
          <a:xfrm>
            <a:off x="754004" y="2572812"/>
            <a:ext cx="2393604" cy="2878008"/>
            <a:chOff x="688087" y="2461776"/>
            <a:chExt cx="2393604" cy="2878008"/>
          </a:xfrm>
        </p:grpSpPr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5095300-FD25-4B03-B489-BFECB8A3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7" y="3046551"/>
              <a:ext cx="1371755" cy="679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FE9488-45D1-4153-91AE-083DB0ED4C84}"/>
                </a:ext>
              </a:extLst>
            </p:cNvPr>
            <p:cNvSpPr txBox="1"/>
            <p:nvPr/>
          </p:nvSpPr>
          <p:spPr>
            <a:xfrm>
              <a:off x="688087" y="367779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Window Form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A92136-10FE-4D6C-BA31-19E28FD6B56B}"/>
                </a:ext>
              </a:extLst>
            </p:cNvPr>
            <p:cNvSpPr txBox="1"/>
            <p:nvPr/>
          </p:nvSpPr>
          <p:spPr>
            <a:xfrm>
              <a:off x="688087" y="4139455"/>
              <a:ext cx="23936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รับ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เช็ค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bill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หยุดขายสินค้าบางตัว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ปลดล็อคการขายสินค้าบางตัว</a:t>
              </a:r>
              <a:endParaRPr lang="en-US" b="1" dirty="0">
                <a:latin typeface="Nithan" panose="02000506030000020003" pitchFamily="2" charset="-34"/>
                <a:cs typeface="Nithan" panose="02000506030000020003" pitchFamily="2" charset="-3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8C562-5F51-4167-ACB4-A1D6C2AE6D0F}"/>
                </a:ext>
              </a:extLst>
            </p:cNvPr>
            <p:cNvSpPr txBox="1"/>
            <p:nvPr/>
          </p:nvSpPr>
          <p:spPr>
            <a:xfrm>
              <a:off x="688087" y="2461776"/>
              <a:ext cx="1106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Counter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CF919-8CE9-4EDE-8E9D-5B893D53BD63}"/>
              </a:ext>
            </a:extLst>
          </p:cNvPr>
          <p:cNvGrpSpPr/>
          <p:nvPr/>
        </p:nvGrpSpPr>
        <p:grpSpPr>
          <a:xfrm>
            <a:off x="3223939" y="1986809"/>
            <a:ext cx="3262185" cy="4092145"/>
            <a:chOff x="3212336" y="2123952"/>
            <a:chExt cx="3262185" cy="4092145"/>
          </a:xfrm>
        </p:grpSpPr>
        <p:pic>
          <p:nvPicPr>
            <p:cNvPr id="7" name="Picture 6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8EF7A22B-86AD-44B1-9BFC-4E3E417C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188" y="3840387"/>
              <a:ext cx="1179685" cy="6103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C3DA5E-1891-4882-9B4F-C3030C86229B}"/>
                </a:ext>
              </a:extLst>
            </p:cNvPr>
            <p:cNvSpPr txBox="1"/>
            <p:nvPr/>
          </p:nvSpPr>
          <p:spPr>
            <a:xfrm>
              <a:off x="5267991" y="2123952"/>
              <a:ext cx="938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Server</a:t>
              </a: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657CA8EB-29AE-475D-BE01-A2184E2FDB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31748" y="3768263"/>
              <a:ext cx="1340272" cy="2"/>
            </a:xfrm>
            <a:prstGeom prst="bentConnector4">
              <a:avLst>
                <a:gd name="adj1" fmla="val 506"/>
                <a:gd name="adj2" fmla="val 1143010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8165A9-DEC4-4D1F-9BCF-BF4A1E5C5889}"/>
                </a:ext>
              </a:extLst>
            </p:cNvPr>
            <p:cNvGrpSpPr/>
            <p:nvPr/>
          </p:nvGrpSpPr>
          <p:grpSpPr>
            <a:xfrm rot="10800000" flipH="1" flipV="1">
              <a:off x="4943884" y="3175001"/>
              <a:ext cx="206439" cy="1163320"/>
              <a:chOff x="3855022" y="3078670"/>
              <a:chExt cx="355987" cy="1372066"/>
            </a:xfrm>
          </p:grpSpPr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AEA81C19-A869-442E-A3F5-1B74712EF4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55031" y="3594758"/>
                <a:ext cx="1372064" cy="339892"/>
              </a:xfrm>
              <a:prstGeom prst="bentConnector3">
                <a:avLst>
                  <a:gd name="adj1" fmla="val 99983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21E3465-1ECC-4883-963A-5812432FFC7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3855022" y="3078670"/>
                <a:ext cx="30890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A178578-E4EE-4989-B29F-1FEC15456A9A}"/>
                </a:ext>
              </a:extLst>
            </p:cNvPr>
            <p:cNvSpPr txBox="1"/>
            <p:nvPr/>
          </p:nvSpPr>
          <p:spPr>
            <a:xfrm>
              <a:off x="5367051" y="3398316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B37B03-D4C2-4FF8-8FC3-C799295AADAD}"/>
                </a:ext>
              </a:extLst>
            </p:cNvPr>
            <p:cNvSpPr txBox="1"/>
            <p:nvPr/>
          </p:nvSpPr>
          <p:spPr>
            <a:xfrm>
              <a:off x="5340166" y="5908320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300A084-3893-4598-BE4B-59A4045718D0}"/>
                </a:ext>
              </a:extLst>
            </p:cNvPr>
            <p:cNvSpPr txBox="1"/>
            <p:nvPr/>
          </p:nvSpPr>
          <p:spPr>
            <a:xfrm>
              <a:off x="3212336" y="3392623"/>
              <a:ext cx="1537592" cy="116955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1"/>
                  </a:solidFill>
                  <a:latin typeface="Nithan" panose="02000506030000020003" pitchFamily="2" charset="-34"/>
                  <a:cs typeface="Nithan" panose="02000506030000020003" pitchFamily="2" charset="-34"/>
                </a:defRPr>
              </a:lvl1pPr>
            </a:lstStyle>
            <a:p>
              <a:r>
                <a:rPr lang="th-TH" sz="1400" dirty="0"/>
                <a:t>เมื่อเว็บ </a:t>
              </a:r>
              <a:r>
                <a:rPr lang="en-US" sz="1400" dirty="0"/>
                <a:t>API </a:t>
              </a:r>
              <a:r>
                <a:rPr lang="th-TH" sz="1400" dirty="0"/>
                <a:t>มีการโดน</a:t>
              </a:r>
              <a:r>
                <a:rPr lang="en-US" sz="1400" dirty="0"/>
                <a:t> Request </a:t>
              </a:r>
              <a:r>
                <a:rPr lang="th-TH" sz="1400" dirty="0"/>
                <a:t>จาก </a:t>
              </a:r>
              <a:r>
                <a:rPr lang="en-US" sz="1400" dirty="0"/>
                <a:t>Website </a:t>
              </a:r>
              <a:r>
                <a:rPr lang="th-TH" sz="1400" dirty="0"/>
                <a:t>จะเข้าไปจัดการในส่วน</a:t>
              </a:r>
            </a:p>
            <a:p>
              <a:r>
                <a:rPr lang="th-TH" sz="1400" dirty="0"/>
                <a:t>ของฐานข้อมูลก็จะเกิดการติดต่อ</a:t>
              </a:r>
              <a:endParaRPr lang="en-US" sz="1400" dirty="0"/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BECD3E99-7024-4416-8F73-24153D47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663" y="2708727"/>
              <a:ext cx="1063574" cy="650608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E74220D5-51FA-41C2-876A-F1BD7AD7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586" y="4798002"/>
              <a:ext cx="1631935" cy="91694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DD4A1-9524-405F-A5BE-41B8DC89D8A4}"/>
              </a:ext>
            </a:extLst>
          </p:cNvPr>
          <p:cNvCxnSpPr/>
          <p:nvPr/>
        </p:nvCxnSpPr>
        <p:spPr>
          <a:xfrm>
            <a:off x="5664120" y="4425031"/>
            <a:ext cx="0" cy="43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393BD7-BB66-416E-96BB-185236052051}"/>
              </a:ext>
            </a:extLst>
          </p:cNvPr>
          <p:cNvCxnSpPr>
            <a:cxnSpLocks/>
          </p:cNvCxnSpPr>
          <p:nvPr/>
        </p:nvCxnSpPr>
        <p:spPr>
          <a:xfrm flipV="1">
            <a:off x="2680335" y="4469006"/>
            <a:ext cx="2992709" cy="17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1D0E2-C0C7-4F6E-9562-B77B33768DFA}"/>
              </a:ext>
            </a:extLst>
          </p:cNvPr>
          <p:cNvCxnSpPr/>
          <p:nvPr/>
        </p:nvCxnSpPr>
        <p:spPr>
          <a:xfrm flipV="1">
            <a:off x="2689860" y="3533394"/>
            <a:ext cx="0" cy="9455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5B1583-756F-4F38-BF75-9FBE862ADF42}"/>
              </a:ext>
            </a:extLst>
          </p:cNvPr>
          <p:cNvCxnSpPr/>
          <p:nvPr/>
        </p:nvCxnSpPr>
        <p:spPr>
          <a:xfrm flipH="1">
            <a:off x="2179320" y="3533394"/>
            <a:ext cx="510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5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89B-AFB4-47AC-A8AC-7EC87679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latin typeface="DilleniaUPC" panose="02020603050405020304" pitchFamily="18" charset="-34"/>
                <a:cs typeface="DilleniaUPC" panose="02020603050405020304" pitchFamily="18" charset="-34"/>
              </a:rPr>
              <a:t>Software </a:t>
            </a:r>
            <a:r>
              <a:rPr lang="th-TH" sz="3800">
                <a:latin typeface="DilleniaUPC" panose="02020603050405020304" pitchFamily="18" charset="-34"/>
                <a:cs typeface="DilleniaUPC" panose="02020603050405020304" pitchFamily="18" charset="-34"/>
              </a:rPr>
              <a:t>ที่ใช้งาน</a:t>
            </a:r>
            <a:endParaRPr lang="en-US" sz="380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2B8BEF56-9B4E-4A7A-8516-558AAA82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1" y="742789"/>
            <a:ext cx="725227" cy="632042"/>
          </a:xfrm>
          <a:prstGeom prst="rect">
            <a:avLst/>
          </a:prstGeom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4CD5533-6522-4BFB-9392-0E78C3CB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1" y="1632759"/>
            <a:ext cx="1758154" cy="1076869"/>
          </a:xfrm>
          <a:prstGeom prst="rect">
            <a:avLst/>
          </a:prstGeom>
        </p:spPr>
      </p:pic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00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Logo Png React Icon">
            <a:extLst>
              <a:ext uri="{FF2B5EF4-FFF2-40B4-BE49-F238E27FC236}">
                <a16:creationId xmlns:a16="http://schemas.microsoft.com/office/drawing/2014/main" id="{6800E02E-14E9-4627-970A-642D76E0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529598"/>
            <a:ext cx="2032216" cy="20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ไมโครซอฟท์ประกาศแผนออก Visual Studio 2019 อัพเดตใหญ่ตัวหน้าของ ...">
            <a:extLst>
              <a:ext uri="{FF2B5EF4-FFF2-40B4-BE49-F238E27FC236}">
                <a16:creationId xmlns:a16="http://schemas.microsoft.com/office/drawing/2014/main" id="{778C30B4-EB3F-4017-B4A6-3720ABB6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354" y="830994"/>
            <a:ext cx="3644730" cy="18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5E7C8F9B-044D-42A6-8BF3-C068F5344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2996386"/>
            <a:ext cx="3049060" cy="1577530"/>
          </a:xfrm>
          <a:prstGeom prst="rect">
            <a:avLst/>
          </a:prstGeom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2545-8E13-477D-B4CD-A903C57C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application (react frame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API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เป็นส่วนของ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Node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js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Express)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Database By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Mysql</a:t>
            </a:r>
            <a:endParaRPr lang="en-US" sz="22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</a:t>
            </a:r>
          </a:p>
        </p:txBody>
      </p:sp>
    </p:spTree>
    <p:extLst>
      <p:ext uri="{BB962C8B-B14F-4D97-AF65-F5344CB8AC3E}">
        <p14:creationId xmlns:p14="http://schemas.microsoft.com/office/powerpoint/2010/main" val="149955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ED223-EE78-41C9-A0C1-5A3818A1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h-TH" sz="380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ส่วนของผู้ใช้งานระบบ</a:t>
            </a:r>
            <a:endParaRPr lang="en-US" sz="380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B584-A46C-45E4-A8A9-E31F428F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ลูกค้า สามารถสั่งอาหาร เลือกดูสินค้า 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แคชเชียร์ สามารถรับออร์เดอร์ เก็บเงินที่ลูกค้าและเช็คบิลได้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แอดมิน สามารถปรับแต่งสินค้าได้</a:t>
            </a:r>
            <a:endParaRPr lang="en-US" sz="2200" dirty="0">
              <a:solidFill>
                <a:schemeClr val="bg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corated Dessert With Fruits 4k Wallpaper - Dessert Wallpaper Hd ...">
            <a:extLst>
              <a:ext uri="{FF2B5EF4-FFF2-40B4-BE49-F238E27FC236}">
                <a16:creationId xmlns:a16="http://schemas.microsoft.com/office/drawing/2014/main" id="{3595E034-9959-4F18-B400-B677C73E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3242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</a:t>
            </a:r>
            <a:endParaRPr lang="en-US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3078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4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ข้อดี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ลูกค้าสะดวกสบาย ไม่ต้องต่อแถวให้เสียเวลา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เว็บใช้งานง่าย ล็อคอินแล้วสามารถใช้งานได้เลย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เลือกสินค้าภายในเว็บได้เลย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สามารถเช็คบิลที่โต๊ะได้เลย ไม่ต้องไปที่เคาน์เตอร์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แอดมินสามารถจัดสินค้าไม่ว่าจะเป็นเพอ่มสินค้า เปิดปิดการขายสินค้าได้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แคชเชียร์สามารถรับออร์เดอร์ผ่าน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(Window Form)</a:t>
            </a:r>
            <a:endParaRPr lang="th-TH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3076" name="Picture 4" descr="coffee design images - Karice">
            <a:extLst>
              <a:ext uri="{FF2B5EF4-FFF2-40B4-BE49-F238E27FC236}">
                <a16:creationId xmlns:a16="http://schemas.microsoft.com/office/drawing/2014/main" id="{0BBFC948-BA0A-4A9E-BB8B-F26298BA7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21529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7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 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ต่อ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ข้อเสีย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การเชื่อมต่อระหว่าง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Request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ภาพที่อยู่ใน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แล้วภาพบางภาพไม่มา อาจจะเป็นเพราะเน็ตช้า หรือ หน้าเว็บยังทำงานไม่สมดุล เปอร์เซนต์การเกิดอยู่ที่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0.01 %</a:t>
            </a:r>
          </a:p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ข้อปรับปรุง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เราจะต้อง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Refresh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หน้าออรเดอร์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)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 ตลอดเวลา เพราะหา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Protocol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ที่เชื่อมต่อกับ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ไม่ได้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ยังไม่มีระบบชำระเงิน แบบออนไลน์ </a:t>
            </a:r>
          </a:p>
        </p:txBody>
      </p:sp>
      <p:pic>
        <p:nvPicPr>
          <p:cNvPr id="4100" name="Picture 4" descr="Coffee HD wallpaper ON OFF on We Heart It">
            <a:extLst>
              <a:ext uri="{FF2B5EF4-FFF2-40B4-BE49-F238E27FC236}">
                <a16:creationId xmlns:a16="http://schemas.microsoft.com/office/drawing/2014/main" id="{5705EC1D-D3E1-4758-9ABA-E041F2185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893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345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6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FADA-1BF1-4CB7-9835-E829787FB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th-TH" sz="4400" dirty="0">
                <a:solidFill>
                  <a:srgbClr val="080808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การใช้งาน</a:t>
            </a:r>
            <a:endParaRPr lang="en-US" sz="4400" dirty="0">
              <a:solidFill>
                <a:srgbClr val="080808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ส่วนของลูกค้า</a:t>
            </a:r>
            <a:endParaRPr lang="en-US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6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360</Words>
  <Application>Microsoft Office PowerPoint</Application>
  <PresentationFormat>Widescreen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DilleniaUPC</vt:lpstr>
      <vt:lpstr>Nithan</vt:lpstr>
      <vt:lpstr>Office Theme</vt:lpstr>
      <vt:lpstr>ระบบ Ecommerce ขนาดกลางและใหญ่ สำหรับร้านกาแฟ</vt:lpstr>
      <vt:lpstr>State Diagram</vt:lpstr>
      <vt:lpstr>PowerPoint Presentation</vt:lpstr>
      <vt:lpstr>Software ที่ใช้งาน</vt:lpstr>
      <vt:lpstr>ส่วนของผู้ใช้งานระบบ</vt:lpstr>
      <vt:lpstr>ข้อดี ข้อเสีย และข้อควรปรับปรุง</vt:lpstr>
      <vt:lpstr>ข้อดี ข้อเสีย และข้อควรปรับปรุง (ต่อ)</vt:lpstr>
      <vt:lpstr>การใช้งาน</vt:lpstr>
      <vt:lpstr>ส่วนของลูกค้า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ส่วนของพนักงาน</vt:lpstr>
      <vt:lpstr>PowerPoint Presentation</vt:lpstr>
      <vt:lpstr>PowerPoint Presentation</vt:lpstr>
      <vt:lpstr>PowerPoint Presentation</vt:lpstr>
      <vt:lpstr>สมาชิกของกลุ่ม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 Ecommerce ขนาดกลางและใหญ่ สำหรับร้านกาแฟ</dc:title>
  <dc:creator>Wuttinun Gunnim</dc:creator>
  <cp:lastModifiedBy>Wuttinun Gunnim</cp:lastModifiedBy>
  <cp:revision>1</cp:revision>
  <dcterms:created xsi:type="dcterms:W3CDTF">2020-04-25T13:05:32Z</dcterms:created>
  <dcterms:modified xsi:type="dcterms:W3CDTF">2020-04-25T13:23:43Z</dcterms:modified>
</cp:coreProperties>
</file>